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342" r:id="rId3"/>
    <p:sldId id="371" r:id="rId4"/>
    <p:sldId id="493" r:id="rId5"/>
    <p:sldId id="494" r:id="rId6"/>
    <p:sldId id="489" r:id="rId7"/>
    <p:sldId id="358" r:id="rId8"/>
    <p:sldId id="357" r:id="rId9"/>
    <p:sldId id="560" r:id="rId10"/>
    <p:sldId id="495" r:id="rId11"/>
    <p:sldId id="484" r:id="rId12"/>
    <p:sldId id="485" r:id="rId13"/>
    <p:sldId id="561" r:id="rId14"/>
    <p:sldId id="496" r:id="rId15"/>
    <p:sldId id="490" r:id="rId16"/>
    <p:sldId id="492" r:id="rId17"/>
    <p:sldId id="497" r:id="rId18"/>
    <p:sldId id="562" r:id="rId19"/>
    <p:sldId id="379" r:id="rId20"/>
    <p:sldId id="308" r:id="rId21"/>
    <p:sldId id="380" r:id="rId22"/>
    <p:sldId id="377" r:id="rId23"/>
  </p:sldIdLst>
  <p:sldSz cx="9144000" cy="6858000" type="screen4x3"/>
  <p:notesSz cx="6888163" cy="100203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7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77" autoAdjust="0"/>
  </p:normalViewPr>
  <p:slideViewPr>
    <p:cSldViewPr>
      <p:cViewPr varScale="1">
        <p:scale>
          <a:sx n="68" d="100"/>
          <a:sy n="68" d="100"/>
        </p:scale>
        <p:origin x="1446" y="66"/>
      </p:cViewPr>
      <p:guideLst>
        <p:guide orient="horz" pos="1071"/>
        <p:guide pos="2880"/>
      </p:guideLst>
    </p:cSldViewPr>
  </p:slideViewPr>
  <p:notesTextViewPr>
    <p:cViewPr>
      <p:scale>
        <a:sx n="100" d="100"/>
        <a:sy n="100" d="100"/>
      </p:scale>
      <p:origin x="0" y="-8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a:defRPr sz="1300"/>
            </a:lvl1pPr>
          </a:lstStyle>
          <a:p>
            <a:pPr>
              <a:defRPr/>
            </a:pPr>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6616" tIns="48308" rIns="96616" bIns="48308" rtlCol="0"/>
          <a:lstStyle>
            <a:lvl1pPr algn="r">
              <a:defRPr sz="1300" smtClean="0"/>
            </a:lvl1pPr>
          </a:lstStyle>
          <a:p>
            <a:pPr>
              <a:defRPr/>
            </a:pPr>
            <a:fld id="{B34FC769-9877-4B7A-A7A1-BDD67F94A5AB}" type="datetimeFigureOut">
              <a:rPr lang="en-US"/>
              <a:pPr>
                <a:defRPr/>
              </a:pPr>
              <a:t>2/8/2021</a:t>
            </a:fld>
            <a:endParaRPr lang="en-GB"/>
          </a:p>
        </p:txBody>
      </p:sp>
      <p:sp>
        <p:nvSpPr>
          <p:cNvPr id="4" name="Footer Placeholder 3"/>
          <p:cNvSpPr>
            <a:spLocks noGrp="1"/>
          </p:cNvSpPr>
          <p:nvPr>
            <p:ph type="ftr" sz="quarter" idx="2"/>
          </p:nvPr>
        </p:nvSpPr>
        <p:spPr>
          <a:xfrm>
            <a:off x="0" y="9517063"/>
            <a:ext cx="2984500" cy="501650"/>
          </a:xfrm>
          <a:prstGeom prst="rect">
            <a:avLst/>
          </a:prstGeom>
        </p:spPr>
        <p:txBody>
          <a:bodyPr vert="horz" lIns="96616" tIns="48308" rIns="96616" bIns="48308" rtlCol="0" anchor="b"/>
          <a:lstStyle>
            <a:lvl1pPr algn="l">
              <a:defRPr sz="1300"/>
            </a:lvl1pPr>
          </a:lstStyle>
          <a:p>
            <a:pPr>
              <a:defRPr/>
            </a:pPr>
            <a:endParaRPr lang="en-GB"/>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6616" tIns="48308" rIns="96616" bIns="48308" rtlCol="0" anchor="b"/>
          <a:lstStyle>
            <a:lvl1pPr algn="r">
              <a:defRPr sz="1300" smtClean="0"/>
            </a:lvl1pPr>
          </a:lstStyle>
          <a:p>
            <a:pPr>
              <a:defRPr/>
            </a:pPr>
            <a:fld id="{200A56D9-0423-4FF7-8AA3-958A7A36BA3F}" type="slidenum">
              <a:rPr lang="en-GB"/>
              <a:pPr>
                <a:defRPr/>
              </a:pPr>
              <a:t>‹#›</a:t>
            </a:fld>
            <a:endParaRPr lang="en-GB"/>
          </a:p>
        </p:txBody>
      </p:sp>
    </p:spTree>
    <p:extLst>
      <p:ext uri="{BB962C8B-B14F-4D97-AF65-F5344CB8AC3E}">
        <p14:creationId xmlns:p14="http://schemas.microsoft.com/office/powerpoint/2010/main" val="1532924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fontAlgn="auto">
              <a:spcBef>
                <a:spcPts val="0"/>
              </a:spcBef>
              <a:spcAft>
                <a:spcPts val="0"/>
              </a:spcAft>
              <a:defRPr sz="1300">
                <a:latin typeface="+mn-lt"/>
                <a:cs typeface="+mn-cs"/>
              </a:defRPr>
            </a:lvl1pPr>
          </a:lstStyle>
          <a:p>
            <a:pPr>
              <a:defRPr/>
            </a:pPr>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6616" tIns="48308" rIns="96616" bIns="48308" rtlCol="0"/>
          <a:lstStyle>
            <a:lvl1pPr algn="r" fontAlgn="auto">
              <a:spcBef>
                <a:spcPts val="0"/>
              </a:spcBef>
              <a:spcAft>
                <a:spcPts val="0"/>
              </a:spcAft>
              <a:defRPr sz="1300">
                <a:latin typeface="+mn-lt"/>
                <a:cs typeface="+mn-cs"/>
              </a:defRPr>
            </a:lvl1pPr>
          </a:lstStyle>
          <a:p>
            <a:pPr>
              <a:defRPr/>
            </a:pPr>
            <a:fld id="{C15C3BE8-C476-441C-9643-49F8D217B681}" type="datetimeFigureOut">
              <a:rPr lang="en-US"/>
              <a:pPr>
                <a:defRPr/>
              </a:pPr>
              <a:t>2/8/2021</a:t>
            </a:fld>
            <a:endParaRPr lang="en-GB"/>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pPr lvl="0"/>
            <a:endParaRPr lang="en-GB" noProof="0"/>
          </a:p>
        </p:txBody>
      </p:sp>
      <p:sp>
        <p:nvSpPr>
          <p:cNvPr id="5" name="Notes Placeholder 4"/>
          <p:cNvSpPr>
            <a:spLocks noGrp="1"/>
          </p:cNvSpPr>
          <p:nvPr>
            <p:ph type="body" sz="quarter" idx="3"/>
          </p:nvPr>
        </p:nvSpPr>
        <p:spPr>
          <a:xfrm>
            <a:off x="688975" y="4759325"/>
            <a:ext cx="5510213" cy="4510088"/>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fontAlgn="auto">
              <a:spcBef>
                <a:spcPts val="0"/>
              </a:spcBef>
              <a:spcAft>
                <a:spcPts val="0"/>
              </a:spcAft>
              <a:defRPr sz="13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6616" tIns="48308" rIns="96616" bIns="48308" rtlCol="0" anchor="b"/>
          <a:lstStyle>
            <a:lvl1pPr algn="r" fontAlgn="auto">
              <a:spcBef>
                <a:spcPts val="0"/>
              </a:spcBef>
              <a:spcAft>
                <a:spcPts val="0"/>
              </a:spcAft>
              <a:defRPr sz="1300">
                <a:latin typeface="+mn-lt"/>
                <a:cs typeface="+mn-cs"/>
              </a:defRPr>
            </a:lvl1pPr>
          </a:lstStyle>
          <a:p>
            <a:pPr>
              <a:defRPr/>
            </a:pPr>
            <a:fld id="{9AA6B6CB-155C-4A66-82EC-9CA2EABE57B9}" type="slidenum">
              <a:rPr lang="en-GB"/>
              <a:pPr>
                <a:defRPr/>
              </a:pPr>
              <a:t>‹#›</a:t>
            </a:fld>
            <a:endParaRPr lang="en-GB"/>
          </a:p>
        </p:txBody>
      </p:sp>
    </p:spTree>
    <p:extLst>
      <p:ext uri="{BB962C8B-B14F-4D97-AF65-F5344CB8AC3E}">
        <p14:creationId xmlns:p14="http://schemas.microsoft.com/office/powerpoint/2010/main" val="2582728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4DBB11-9E37-4B3E-A83E-F34AAE29040F}" type="slidenum">
              <a:rPr lang="en-GB">
                <a:cs typeface="Arial" charset="0"/>
              </a:rPr>
              <a:pPr fontAlgn="base">
                <a:spcBef>
                  <a:spcPct val="0"/>
                </a:spcBef>
                <a:spcAft>
                  <a:spcPct val="0"/>
                </a:spcAft>
                <a:defRPr/>
              </a:pPr>
              <a:t>1</a:t>
            </a:fld>
            <a:endParaRPr lang="en-GB" dirty="0">
              <a:cs typeface="Arial" charset="0"/>
            </a:endParaRPr>
          </a:p>
        </p:txBody>
      </p:sp>
    </p:spTree>
    <p:extLst>
      <p:ext uri="{BB962C8B-B14F-4D97-AF65-F5344CB8AC3E}">
        <p14:creationId xmlns:p14="http://schemas.microsoft.com/office/powerpoint/2010/main" val="243281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12</a:t>
            </a:fld>
            <a:endParaRPr lang="en-GB"/>
          </a:p>
        </p:txBody>
      </p:sp>
    </p:spTree>
    <p:extLst>
      <p:ext uri="{BB962C8B-B14F-4D97-AF65-F5344CB8AC3E}">
        <p14:creationId xmlns:p14="http://schemas.microsoft.com/office/powerpoint/2010/main" val="4174629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900"/>
              </a:spcAft>
            </a:pPr>
            <a:r>
              <a:rPr lang="en-GB" sz="1200" b="0" dirty="0">
                <a:solidFill>
                  <a:srgbClr val="000000"/>
                </a:solidFill>
                <a:effectLst/>
                <a:latin typeface="Calibri" panose="020F0502020204030204" pitchFamily="34" charset="0"/>
                <a:ea typeface="Times New Roman" panose="02020603050405020304" pitchFamily="18" charset="0"/>
              </a:rPr>
              <a:t>it can actually be a good thing for perfectionists - as long as you have a lot of time to do a task, you fantasise about doing a perfect job. Leaving it till the last minute is a way of giving oneself permission to do a merely adequate job. 99 percent of the time a merely adequate job is all that is needed.” Try looking back at the last 5 jobs you completed. Were they all perfect? Probably not. Were they sufficient? Chances are you’re already working to a high standard so stop giving yourself a hard time. Identifying times when you didn’t do the perfect job, but the consequences were the same as if you did, will help you to overcome your perfectionist routine and stop procrastinating.</a:t>
            </a:r>
            <a:endParaRPr lang="en-GB" sz="1200" b="1" dirty="0">
              <a:effectLst/>
              <a:latin typeface="Times New Roman" panose="02020603050405020304" pitchFamily="18" charset="0"/>
              <a:ea typeface="Times New Roman" panose="02020603050405020304" pitchFamily="18" charset="0"/>
            </a:endParaRPr>
          </a:p>
          <a:p>
            <a:pPr>
              <a:spcAft>
                <a:spcPts val="900"/>
              </a:spcAft>
            </a:pPr>
            <a:r>
              <a:rPr lang="en-GB" sz="1200" b="0" dirty="0">
                <a:solidFill>
                  <a:srgbClr val="000000"/>
                </a:solidFill>
                <a:effectLst/>
                <a:latin typeface="Calibri" panose="020F0502020204030204" pitchFamily="34" charset="0"/>
                <a:ea typeface="Times New Roman" panose="02020603050405020304" pitchFamily="18" charset="0"/>
              </a:rPr>
              <a:t>So in answer to the question, do you procrastinate? If the answer is yes (and research suggests 95% of us do and 20% are chronic procrastinators, so it’s a big problem) then tackle it. And a footnote – severe perfectionism can lead to depression. </a:t>
            </a:r>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13</a:t>
            </a:fld>
            <a:endParaRPr lang="en-GB"/>
          </a:p>
        </p:txBody>
      </p:sp>
    </p:spTree>
    <p:extLst>
      <p:ext uri="{BB962C8B-B14F-4D97-AF65-F5344CB8AC3E}">
        <p14:creationId xmlns:p14="http://schemas.microsoft.com/office/powerpoint/2010/main" val="374534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 don’t forget to celebrate </a:t>
            </a:r>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14</a:t>
            </a:fld>
            <a:endParaRPr lang="en-GB"/>
          </a:p>
        </p:txBody>
      </p:sp>
    </p:spTree>
    <p:extLst>
      <p:ext uri="{BB962C8B-B14F-4D97-AF65-F5344CB8AC3E}">
        <p14:creationId xmlns:p14="http://schemas.microsoft.com/office/powerpoint/2010/main" val="3603627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pareto</a:t>
            </a:r>
          </a:p>
          <a:p>
            <a:r>
              <a:rPr lang="en-GB" b="0" i="0" dirty="0">
                <a:solidFill>
                  <a:srgbClr val="202124"/>
                </a:solidFill>
                <a:effectLst/>
                <a:latin typeface="arial" panose="020B0604020202020204" pitchFamily="34" charset="0"/>
              </a:rPr>
              <a:t>What is the </a:t>
            </a:r>
            <a:r>
              <a:rPr lang="en-GB" b="1" i="0" dirty="0">
                <a:solidFill>
                  <a:srgbClr val="202124"/>
                </a:solidFill>
                <a:effectLst/>
                <a:latin typeface="arial" panose="020B0604020202020204" pitchFamily="34" charset="0"/>
              </a:rPr>
              <a:t>80/20</a:t>
            </a:r>
            <a:r>
              <a:rPr lang="en-GB" b="0" i="0" dirty="0">
                <a:solidFill>
                  <a:srgbClr val="202124"/>
                </a:solidFill>
                <a:effectLst/>
                <a:latin typeface="arial" panose="020B0604020202020204" pitchFamily="34" charset="0"/>
              </a:rPr>
              <a:t> diet? In “The </a:t>
            </a:r>
            <a:r>
              <a:rPr lang="en-GB" b="1" i="0" dirty="0">
                <a:solidFill>
                  <a:srgbClr val="202124"/>
                </a:solidFill>
                <a:effectLst/>
                <a:latin typeface="arial" panose="020B0604020202020204" pitchFamily="34" charset="0"/>
              </a:rPr>
              <a:t>80/20</a:t>
            </a:r>
            <a:r>
              <a:rPr lang="en-GB" b="0" i="0" dirty="0">
                <a:solidFill>
                  <a:srgbClr val="202124"/>
                </a:solidFill>
                <a:effectLst/>
                <a:latin typeface="arial" panose="020B0604020202020204" pitchFamily="34" charset="0"/>
              </a:rPr>
              <a:t> Diet,” Australian nutritionist, chef, and personal trainer Teresa Cutter writes that you can </a:t>
            </a:r>
            <a:r>
              <a:rPr lang="en-GB" b="1" i="0" dirty="0">
                <a:solidFill>
                  <a:srgbClr val="202124"/>
                </a:solidFill>
                <a:effectLst/>
                <a:latin typeface="arial" panose="020B0604020202020204" pitchFamily="34" charset="0"/>
              </a:rPr>
              <a:t>lose weight</a:t>
            </a:r>
            <a:r>
              <a:rPr lang="en-GB" b="0" i="0" dirty="0">
                <a:solidFill>
                  <a:srgbClr val="202124"/>
                </a:solidFill>
                <a:effectLst/>
                <a:latin typeface="arial" panose="020B0604020202020204" pitchFamily="34" charset="0"/>
              </a:rPr>
              <a:t> if you eat nutritiously 80 percent of the time and allow yourself to indulge in less healthy food for the remaining 20 percent of your meals.</a:t>
            </a:r>
          </a:p>
          <a:p>
            <a:pPr algn="l"/>
            <a:r>
              <a:rPr lang="en-GB" b="0" i="0" dirty="0">
                <a:solidFill>
                  <a:srgbClr val="292929"/>
                </a:solidFill>
                <a:effectLst/>
                <a:latin typeface="charter"/>
              </a:rPr>
              <a:t>It’s a misconception that the numbers should always be around 80 and 20. They do not necessarily need to, these numbers are just a baseline.</a:t>
            </a:r>
          </a:p>
          <a:p>
            <a:pPr algn="l"/>
            <a:r>
              <a:rPr lang="en-GB" b="0" i="0" dirty="0">
                <a:solidFill>
                  <a:srgbClr val="292929"/>
                </a:solidFill>
                <a:effectLst/>
                <a:latin typeface="charter"/>
              </a:rPr>
              <a:t>The main point is to find the small things that give you the biggest results. The 80/20 rule is a guide that will help us understand typical distributions not matter what the numbers are</a:t>
            </a:r>
          </a:p>
          <a:p>
            <a:r>
              <a:rPr lang="en-GB" b="0" i="0" dirty="0">
                <a:solidFill>
                  <a:srgbClr val="292929"/>
                </a:solidFill>
                <a:effectLst/>
                <a:latin typeface="charter"/>
              </a:rPr>
              <a:t>The Pareto principle is not about working less, or producing less, it’s more about working smarter and prioritizing the right things in order to deliver better results and value.</a:t>
            </a:r>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15</a:t>
            </a:fld>
            <a:endParaRPr lang="en-GB"/>
          </a:p>
        </p:txBody>
      </p:sp>
    </p:spTree>
    <p:extLst>
      <p:ext uri="{BB962C8B-B14F-4D97-AF65-F5344CB8AC3E}">
        <p14:creationId xmlns:p14="http://schemas.microsoft.com/office/powerpoint/2010/main" val="277446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3min 15 </a:t>
            </a:r>
            <a:r>
              <a:rPr lang="en-US" b="0" i="0">
                <a:effectLst/>
                <a:latin typeface="Roboto"/>
              </a:rPr>
              <a:t>Personal Effectiveness &amp; the 4 Principles of Success</a:t>
            </a:r>
          </a:p>
          <a:p>
            <a:endParaRPr lang="en-GB"/>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18</a:t>
            </a:fld>
            <a:endParaRPr lang="en-GB"/>
          </a:p>
        </p:txBody>
      </p:sp>
    </p:spTree>
    <p:extLst>
      <p:ext uri="{BB962C8B-B14F-4D97-AF65-F5344CB8AC3E}">
        <p14:creationId xmlns:p14="http://schemas.microsoft.com/office/powerpoint/2010/main" val="427752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a:t>54321 decide/do</a:t>
            </a:r>
            <a:endParaRPr lang="en-GB" dirty="0"/>
          </a:p>
        </p:txBody>
      </p:sp>
      <p:sp>
        <p:nvSpPr>
          <p:cNvPr id="4" name="Slide Number Placeholder 3"/>
          <p:cNvSpPr>
            <a:spLocks noGrp="1"/>
          </p:cNvSpPr>
          <p:nvPr>
            <p:ph type="sldNum" sz="quarter" idx="5"/>
          </p:nvPr>
        </p:nvSpPr>
        <p:spPr/>
        <p:txBody>
          <a:bodyPr/>
          <a:lstStyle/>
          <a:p>
            <a:pPr>
              <a:defRPr/>
            </a:pPr>
            <a:fld id="{F7654BE5-7825-4627-BD35-366FD279151A}" type="slidenum">
              <a:rPr lang="en-GB" smtClean="0"/>
              <a:pPr>
                <a:defRPr/>
              </a:pPr>
              <a:t>20</a:t>
            </a:fld>
            <a:endParaRPr lang="en-GB"/>
          </a:p>
        </p:txBody>
      </p:sp>
    </p:spTree>
    <p:extLst>
      <p:ext uri="{BB962C8B-B14F-4D97-AF65-F5344CB8AC3E}">
        <p14:creationId xmlns:p14="http://schemas.microsoft.com/office/powerpoint/2010/main" val="133283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22</a:t>
            </a:fld>
            <a:endParaRPr lang="en-GB"/>
          </a:p>
        </p:txBody>
      </p:sp>
    </p:spTree>
    <p:extLst>
      <p:ext uri="{BB962C8B-B14F-4D97-AF65-F5344CB8AC3E}">
        <p14:creationId xmlns:p14="http://schemas.microsoft.com/office/powerpoint/2010/main" val="331322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2</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On these masterclasses as we all learn in different ways there will be spoken words from me, written words on the ppt, pictures, quotes and for those that are very visual </a:t>
            </a:r>
            <a:r>
              <a:rPr lang="en-US" dirty="0" err="1"/>
              <a:t>youtube</a:t>
            </a:r>
            <a:r>
              <a:rPr lang="en-US" dirty="0"/>
              <a:t> clips to watch afterward. </a:t>
            </a:r>
            <a:r>
              <a:rPr lang="en-US"/>
              <a:t>The key to learning however is doing and teaching – 54321 DD</a:t>
            </a:r>
          </a:p>
          <a:p>
            <a:pPr eaLnBrk="1" hangingPunct="1">
              <a:spcBef>
                <a:spcPct val="0"/>
              </a:spcBef>
            </a:pPr>
            <a:endParaRPr lang="en-US" dirty="0"/>
          </a:p>
        </p:txBody>
      </p:sp>
    </p:spTree>
    <p:extLst>
      <p:ext uri="{BB962C8B-B14F-4D97-AF65-F5344CB8AC3E}">
        <p14:creationId xmlns:p14="http://schemas.microsoft.com/office/powerpoint/2010/main" val="34402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3</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39842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4</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61397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5</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69682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7</a:t>
            </a:fld>
            <a:endParaRPr lang="en-GB"/>
          </a:p>
        </p:txBody>
      </p:sp>
    </p:spTree>
    <p:extLst>
      <p:ext uri="{BB962C8B-B14F-4D97-AF65-F5344CB8AC3E}">
        <p14:creationId xmlns:p14="http://schemas.microsoft.com/office/powerpoint/2010/main" val="411930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1EA866AB-BD5D-498F-AE82-1318D6975DD1}" type="slidenum">
              <a:rPr lang="en-GB" smtClean="0"/>
              <a:pPr>
                <a:defRPr/>
              </a:pPr>
              <a:t>8</a:t>
            </a:fld>
            <a:endParaRPr lang="en-GB" dirty="0"/>
          </a:p>
        </p:txBody>
      </p:sp>
      <p:sp>
        <p:nvSpPr>
          <p:cNvPr id="40962" name="Rectangle 7"/>
          <p:cNvSpPr txBox="1">
            <a:spLocks noGrp="1" noChangeArrowheads="1"/>
          </p:cNvSpPr>
          <p:nvPr/>
        </p:nvSpPr>
        <p:spPr bwMode="auto">
          <a:xfrm>
            <a:off x="3903663" y="9520238"/>
            <a:ext cx="2984500" cy="500062"/>
          </a:xfrm>
          <a:prstGeom prst="rect">
            <a:avLst/>
          </a:prstGeom>
          <a:noFill/>
          <a:ln w="9525">
            <a:noFill/>
            <a:miter lim="800000"/>
            <a:headEnd/>
            <a:tailEnd/>
          </a:ln>
        </p:spPr>
        <p:txBody>
          <a:bodyPr lIns="96616" tIns="48308" rIns="96616" bIns="48308" anchor="b"/>
          <a:lstStyle/>
          <a:p>
            <a:pPr algn="r"/>
            <a:fld id="{44FD8137-CAF8-400F-8442-70530B311984}" type="slidenum">
              <a:rPr lang="en-GB" sz="1300">
                <a:latin typeface="Times New Roman" pitchFamily="18" charset="0"/>
              </a:rPr>
              <a:pPr algn="r"/>
              <a:t>8</a:t>
            </a:fld>
            <a:endParaRPr lang="en-GB" sz="1300">
              <a:latin typeface="Times New Roman" pitchFamily="18" charset="0"/>
            </a:endParaRPr>
          </a:p>
        </p:txBody>
      </p:sp>
      <p:sp>
        <p:nvSpPr>
          <p:cNvPr id="40963" name="Rectangle 7"/>
          <p:cNvSpPr txBox="1">
            <a:spLocks noGrp="1" noChangeArrowheads="1"/>
          </p:cNvSpPr>
          <p:nvPr/>
        </p:nvSpPr>
        <p:spPr bwMode="auto">
          <a:xfrm>
            <a:off x="3903663" y="9520238"/>
            <a:ext cx="2984500" cy="500062"/>
          </a:xfrm>
          <a:prstGeom prst="rect">
            <a:avLst/>
          </a:prstGeom>
          <a:noFill/>
          <a:ln w="9525">
            <a:noFill/>
            <a:miter lim="800000"/>
            <a:headEnd/>
            <a:tailEnd/>
          </a:ln>
        </p:spPr>
        <p:txBody>
          <a:bodyPr lIns="95582" tIns="47791" rIns="95582" bIns="47791" anchor="b"/>
          <a:lstStyle/>
          <a:p>
            <a:pPr algn="r" defTabSz="955675"/>
            <a:fld id="{12771837-26DE-466B-8342-CC4FB2BABFC1}" type="slidenum">
              <a:rPr lang="en-GB" sz="1300">
                <a:latin typeface="Times New Roman" pitchFamily="18" charset="0"/>
              </a:rPr>
              <a:pPr algn="r" defTabSz="955675"/>
              <a:t>8</a:t>
            </a:fld>
            <a:endParaRPr lang="en-GB" sz="1300">
              <a:latin typeface="Times New Roman" pitchFamily="18" charset="0"/>
            </a:endParaRPr>
          </a:p>
        </p:txBody>
      </p:sp>
      <p:sp>
        <p:nvSpPr>
          <p:cNvPr id="409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5" name="Rectangle 3"/>
          <p:cNvSpPr>
            <a:spLocks noGrp="1" noChangeArrowheads="1"/>
          </p:cNvSpPr>
          <p:nvPr>
            <p:ph type="body" idx="1"/>
          </p:nvPr>
        </p:nvSpPr>
        <p:spPr bwMode="auto">
          <a:xfrm>
            <a:off x="917575" y="4760913"/>
            <a:ext cx="5053013" cy="4506912"/>
          </a:xfrm>
          <a:solidFill>
            <a:srgbClr val="FFFFFF"/>
          </a:solidFill>
          <a:ln>
            <a:solidFill>
              <a:srgbClr val="000000"/>
            </a:solidFill>
            <a:miter lim="800000"/>
            <a:headEnd/>
            <a:tailEnd/>
          </a:ln>
        </p:spPr>
        <p:txBody>
          <a:bodyPr wrap="square" lIns="95582" tIns="47791" rIns="95582" bIns="47791" numCol="1" anchor="t" anchorCtr="0" compatLnSpc="1">
            <a:prstTxWarp prst="textNoShape">
              <a:avLst/>
            </a:prstTxWarp>
          </a:bodyPr>
          <a:lstStyle/>
          <a:p>
            <a:pPr eaLnBrk="1" hangingPunct="1"/>
            <a:r>
              <a:rPr lang="en-US" dirty="0"/>
              <a:t>Effectiveness v efficient, not about time management its self management </a:t>
            </a:r>
          </a:p>
        </p:txBody>
      </p:sp>
    </p:spTree>
    <p:extLst>
      <p:ext uri="{BB962C8B-B14F-4D97-AF65-F5344CB8AC3E}">
        <p14:creationId xmlns:p14="http://schemas.microsoft.com/office/powerpoint/2010/main" val="4030184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32C7A00-92E7-46F0-8B5D-0546AF667E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C41AE668-06E3-461D-B3FE-E6353D35E6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are the right things for you to do to move towards your compelling vision of your future?</a:t>
            </a:r>
          </a:p>
        </p:txBody>
      </p:sp>
      <p:sp>
        <p:nvSpPr>
          <p:cNvPr id="8196" name="Slide Number Placeholder 3">
            <a:extLst>
              <a:ext uri="{FF2B5EF4-FFF2-40B4-BE49-F238E27FC236}">
                <a16:creationId xmlns:a16="http://schemas.microsoft.com/office/drawing/2014/main" id="{35BCD014-41F8-4971-B024-3518D14376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2244E0-AD54-4197-855D-B94E0C698AD6}"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Become comfortable being uncomfortable by expanding your comfort zone to not procrastinate </a:t>
            </a:r>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11</a:t>
            </a:fld>
            <a:endParaRPr lang="en-GB"/>
          </a:p>
        </p:txBody>
      </p:sp>
    </p:spTree>
    <p:extLst>
      <p:ext uri="{BB962C8B-B14F-4D97-AF65-F5344CB8AC3E}">
        <p14:creationId xmlns:p14="http://schemas.microsoft.com/office/powerpoint/2010/main" val="426484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1272563-A52E-41EA-9EA4-EF544A31FDDC}"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658F201-3084-4394-8416-198D03FDA5D3}" type="slidenum">
              <a:rPr lang="en-GB"/>
              <a:pPr>
                <a:defRPr/>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61BE41-5520-4511-9022-2EE6E3024C64}"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B139CF-1197-4FDA-BA90-B56F28FD1C7F}" type="slidenum">
              <a:rPr lang="en-GB"/>
              <a:pPr>
                <a:defRPr/>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B73B5F1-3F3F-4DDF-874B-D46756F88A25}"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B4BCA93-BF32-444F-AE37-9D897A3CD813}" type="slidenum">
              <a:rPr lang="en-GB"/>
              <a:pPr>
                <a:defRPr/>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4531362-5ED1-4476-BA6E-B23CBE5B6428}"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B181AC8-3AAD-4DCE-8CA2-1B35A2862C69}" type="slidenum">
              <a:rPr lang="en-GB"/>
              <a:pPr>
                <a:defRPr/>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9B7BEC3-0875-4594-AB3A-5F9698243E53}"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BD6378F-F400-4F58-BC28-7D918B150E68}" type="slidenum">
              <a:rPr lang="en-GB"/>
              <a:pPr>
                <a:defRPr/>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3F6D0BC-696A-47CF-9DAB-96AC15BB5FFC}" type="datetimeFigureOut">
              <a:rPr lang="en-US"/>
              <a:pPr>
                <a:defRPr/>
              </a:pPr>
              <a:t>2/8/2021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1E32085-EC40-498C-A16C-374C3305C3A8}" type="slidenum">
              <a:rPr lang="en-GB"/>
              <a:pPr>
                <a:defRPr/>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94A7549-61DF-492C-8F26-19F2B1991DC0}" type="datetimeFigureOut">
              <a:rPr lang="en-US"/>
              <a:pPr>
                <a:defRPr/>
              </a:pPr>
              <a:t>2/8/2021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C199C74-7E6C-4EC2-AECF-5EBB9668506B}" type="slidenum">
              <a:rPr lang="en-GB"/>
              <a:pPr>
                <a:defRPr/>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2740808-C20D-47F4-AF8D-5358BE675D4F}" type="datetimeFigureOut">
              <a:rPr lang="en-US"/>
              <a:pPr>
                <a:defRPr/>
              </a:pPr>
              <a:t>2/8/2021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5A08882-56A1-4805-9B4B-B1B69FE4582C}" type="slidenum">
              <a:rPr lang="en-GB"/>
              <a:pPr>
                <a:defRPr/>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138183-6ADE-48F1-9224-6302457899FD}" type="datetimeFigureOut">
              <a:rPr lang="en-US"/>
              <a:pPr>
                <a:defRPr/>
              </a:pPr>
              <a:t>2/8/2021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2FF2841-E415-4681-8CDE-981F9976707A}" type="slidenum">
              <a:rPr lang="en-GB"/>
              <a:pPr>
                <a:defRPr/>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8593EA-A3F5-4CD8-BF7A-9DBFFFEC5666}" type="datetimeFigureOut">
              <a:rPr lang="en-US"/>
              <a:pPr>
                <a:defRPr/>
              </a:pPr>
              <a:t>2/8/2021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DDFF112-77AA-47BA-B420-3427790D9E5B}" type="slidenum">
              <a:rPr lang="en-GB"/>
              <a:pPr>
                <a:defRPr/>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5D68BF-FAB1-408C-B4E7-67368D62464E}" type="datetimeFigureOut">
              <a:rPr lang="en-US"/>
              <a:pPr>
                <a:defRPr/>
              </a:pPr>
              <a:t>2/8/2021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4AE2F9C-3A58-4ABA-A34E-A01101C4C0A0}" type="slidenum">
              <a:rPr lang="en-GB"/>
              <a:pPr>
                <a:defRPr/>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E253FD-428C-4DD8-A243-1333149B89CB}" type="datetimeFigureOut">
              <a:rPr lang="en-US"/>
              <a:pPr>
                <a:defRPr/>
              </a:pPr>
              <a:t>2/8/2021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1D7F32E-1DDF-47F9-BC65-D51BD56F089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ur02.safelinks.protection.outlook.com/?url=https%3A%2F%2Fignitepd.thinkific.com%2Fcourses%2Frock-solid-resilience%3Ffbclid%3DIwAR1dt6Mw_cw8EqDPPJA3bpynSEVhFxwfMWBZpPKO1IZq04ZvxHHc0ty8KRc&amp;data=02%7C01%7C%7C9f2bb0b5f70d4f12c69708d86c2c7235%7C84df9e7fe9f640afb435aaaaaaaaaaaa%7C1%7C0%7C637378285429425970&amp;sdata=A5NC7TNwC3nnmfJg5v2ew7rRhAbLm2qTyUx5L8r%2B6jE%3D&amp;reserved=0" TargetMode="External"/><Relationship Id="rId2" Type="http://schemas.openxmlformats.org/officeDocument/2006/relationships/hyperlink" Target="https://eur02.safelinks.protection.outlook.com/?url=https%3A%2F%2Fwww.facebook.com%2Fgroups%2F216645969611627%2F%3Fref%3Dshare&amp;data=02%7C01%7C%7C9f2bb0b5f70d4f12c69708d86c2c7235%7C84df9e7fe9f640afb435aaaaaaaaaaaa%7C1%7C0%7C637378285429415973&amp;sdata=OUd%2FJQAaEfvMVmMAIgvJ65qfx1iv3HIYyTwusNHbhig%3D&amp;reserved=0" TargetMode="External"/><Relationship Id="rId1" Type="http://schemas.openxmlformats.org/officeDocument/2006/relationships/slideLayout" Target="../slideLayouts/slideLayout2.xml"/><Relationship Id="rId4" Type="http://schemas.openxmlformats.org/officeDocument/2006/relationships/hyperlink" Target="mailto:bernard.genge@gmail.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arj7oStGLk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7463" y="0"/>
            <a:ext cx="9178926" cy="685800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r>
              <a:rPr lang="en-US" sz="4000" dirty="0">
                <a:effectLst/>
                <a:latin typeface="Calibri" panose="020F0502020204030204" pitchFamily="34" charset="0"/>
                <a:ea typeface="Times New Roman" panose="02020603050405020304" pitchFamily="18" charset="0"/>
                <a:cs typeface="Times New Roman" panose="02020603050405020304" pitchFamily="18" charset="0"/>
              </a:rPr>
              <a:t>How to say yes to the important things in life and no to those things that are unimportant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400" b="1" dirty="0">
                <a:solidFill>
                  <a:srgbClr val="FFFFFF"/>
                </a:solidFill>
                <a:cs typeface="Arial" charset="0"/>
              </a:rPr>
              <a:t>  </a:t>
            </a:r>
          </a:p>
          <a:p>
            <a:pPr algn="ctr"/>
            <a:r>
              <a:rPr lang="en-US" sz="3200" b="1" dirty="0">
                <a:solidFill>
                  <a:srgbClr val="FFFFFF"/>
                </a:solidFill>
                <a:cs typeface="Arial" charset="0"/>
              </a:rPr>
              <a:t>With</a:t>
            </a:r>
          </a:p>
          <a:p>
            <a:pPr algn="ctr"/>
            <a:r>
              <a:rPr lang="en-US" sz="3200" b="1" dirty="0">
                <a:solidFill>
                  <a:srgbClr val="FFFFFF"/>
                </a:solidFill>
                <a:cs typeface="Arial" charset="0"/>
              </a:rPr>
              <a:t>Bernard Genge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5E67B-8E45-4EA4-BB48-2AF7EB9E76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856984" cy="6624736"/>
          </a:xfrm>
          <a:prstGeom prst="rect">
            <a:avLst/>
          </a:prstGeom>
          <a:noFill/>
          <a:ln>
            <a:noFill/>
          </a:ln>
        </p:spPr>
      </p:pic>
    </p:spTree>
    <p:extLst>
      <p:ext uri="{BB962C8B-B14F-4D97-AF65-F5344CB8AC3E}">
        <p14:creationId xmlns:p14="http://schemas.microsoft.com/office/powerpoint/2010/main" val="254282495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2800" dirty="0">
                <a:solidFill>
                  <a:schemeClr val="bg1"/>
                </a:solidFill>
                <a:cs typeface="Arial" charset="0"/>
              </a:rPr>
              <a:t>   Procrastination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4032448" cy="5262979"/>
          </a:xfrm>
          <a:prstGeom prst="rect">
            <a:avLst/>
          </a:prstGeom>
          <a:noFill/>
        </p:spPr>
        <p:txBody>
          <a:bodyPr wrap="square" rtlCol="0">
            <a:spAutoFit/>
          </a:bodyPr>
          <a:lstStyle/>
          <a:p>
            <a:r>
              <a:rPr lang="en-GB" sz="2400" dirty="0"/>
              <a:t>Procrastination is the act of delaying or postponing a task or set of tasks. It causes us stress, has a detrimental impact on self-confidence and has also been associated with psychological disorders such as anxiety and even depression – it needs to be dealt with and avoided. </a:t>
            </a:r>
          </a:p>
          <a:p>
            <a:endParaRPr lang="en-GB" sz="2400" dirty="0"/>
          </a:p>
          <a:p>
            <a:r>
              <a:rPr lang="en-GB" sz="2400" dirty="0"/>
              <a:t>Do you put things off? If you do why? </a:t>
            </a:r>
          </a:p>
        </p:txBody>
      </p:sp>
      <p:pic>
        <p:nvPicPr>
          <p:cNvPr id="1026" name="Picture 2" descr="What Is PROCRASTINATION and How Can You Overcome It?">
            <a:extLst>
              <a:ext uri="{FF2B5EF4-FFF2-40B4-BE49-F238E27FC236}">
                <a16:creationId xmlns:a16="http://schemas.microsoft.com/office/drawing/2014/main" id="{010F47F9-A474-4776-9C7A-B5C0B546A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68760"/>
            <a:ext cx="4427984" cy="432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6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 Do you do any of these?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5909310"/>
          </a:xfrm>
          <a:prstGeom prst="rect">
            <a:avLst/>
          </a:prstGeom>
          <a:noFill/>
        </p:spPr>
        <p:txBody>
          <a:bodyPr wrap="square" rtlCol="0">
            <a:spAutoFit/>
          </a:bodyPr>
          <a:lstStyle/>
          <a:p>
            <a:r>
              <a:rPr lang="en-GB" dirty="0"/>
              <a:t>Anxious procrastination –  the anxiety associated with starting or completing any task or making a decision. You are bad at managing your time and often end up scheduling in more work than you can actually do, leaving no time for fun activities or resting. This causes stress and anxiety which some people deal with by procrastinating.</a:t>
            </a:r>
          </a:p>
          <a:p>
            <a:endParaRPr lang="en-GB" dirty="0"/>
          </a:p>
          <a:p>
            <a:r>
              <a:rPr lang="en-GB" dirty="0"/>
              <a:t>How to beat it -  “</a:t>
            </a:r>
            <a:r>
              <a:rPr lang="en-GB" dirty="0" err="1"/>
              <a:t>unschedule</a:t>
            </a:r>
            <a:r>
              <a:rPr lang="en-GB" dirty="0"/>
              <a:t>” is a way to combat this anxiety driven procrastination. The </a:t>
            </a:r>
            <a:r>
              <a:rPr lang="en-GB" dirty="0" err="1"/>
              <a:t>unschedule</a:t>
            </a:r>
            <a:r>
              <a:rPr lang="en-GB" dirty="0"/>
              <a:t> method involves filling your schedule with fun activities and rest before scheduling in any work. This scheduled fun or downtime will give you the chance to relax and prevent you from over scheduling.</a:t>
            </a:r>
          </a:p>
          <a:p>
            <a:endParaRPr lang="en-GB" dirty="0"/>
          </a:p>
          <a:p>
            <a:r>
              <a:rPr lang="en-GB" dirty="0"/>
              <a:t>Fun procrastination - would rather be doing anything except that one dreaded task. After all, there’s so many fun and exciting things you could be doing instead, how can you bear to start that boring  (but important) thing?</a:t>
            </a:r>
          </a:p>
          <a:p>
            <a:endParaRPr lang="en-GB" dirty="0"/>
          </a:p>
          <a:p>
            <a:r>
              <a:rPr lang="en-GB" dirty="0"/>
              <a:t>How to beat it - try indulging in some structured procrastination. You’re going to procrastinate anyway so why not make it useful? Give in to your desire to procrastinate, but instead of watching </a:t>
            </a:r>
            <a:r>
              <a:rPr lang="en-GB" dirty="0" err="1"/>
              <a:t>youtube</a:t>
            </a:r>
            <a:r>
              <a:rPr lang="en-GB" dirty="0"/>
              <a:t>, start another item on your to do list. By starting another item first, you’ve made the dreaded task a lower priority which (in theory) will make you dread it a lot less, and in the meantime, you’re still being productive. It’s a win-win.</a:t>
            </a:r>
          </a:p>
        </p:txBody>
      </p:sp>
    </p:spTree>
    <p:extLst>
      <p:ext uri="{BB962C8B-B14F-4D97-AF65-F5344CB8AC3E}">
        <p14:creationId xmlns:p14="http://schemas.microsoft.com/office/powerpoint/2010/main" val="4202513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 Do you do any of these?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5909310"/>
          </a:xfrm>
          <a:prstGeom prst="rect">
            <a:avLst/>
          </a:prstGeom>
          <a:noFill/>
        </p:spPr>
        <p:txBody>
          <a:bodyPr wrap="square" rtlCol="0">
            <a:spAutoFit/>
          </a:bodyPr>
          <a:lstStyle/>
          <a:p>
            <a:r>
              <a:rPr lang="en-GB" dirty="0"/>
              <a:t>“Plenty of time” procrastination – difficulty starting a project when you know the deadline is a long way off. This type of procrastination is clearly visible if you were an ‘exam crammer’. You may also have tasks that don’t have deadlines. Take a look at your to-do list. Chances are you have at least one item that you’ve been putting off for weeks if not months. It’s something you want to do, you know it will make things better in the long run, but you keep putting it off.</a:t>
            </a:r>
          </a:p>
          <a:p>
            <a:endParaRPr lang="en-GB" dirty="0"/>
          </a:p>
          <a:p>
            <a:r>
              <a:rPr lang="en-GB" dirty="0"/>
              <a:t>How to beat it - set yourself deadlines and tell someone else who will hold you to account. Try setting deadlines and telling your friends, family and colleagues about them. This public commitment should keep you on track and motivate you to meet those deadlines.</a:t>
            </a:r>
          </a:p>
          <a:p>
            <a:endParaRPr lang="en-GB" dirty="0"/>
          </a:p>
          <a:p>
            <a:r>
              <a:rPr lang="en-GB" dirty="0"/>
              <a:t>Perfectionist procrastination - always striving for the best and, as such, you are constantly criticising your own work. For some perfectionists, the fear of failing, or producing work to a low standard, can be so overwhelming they never actually get around to starting anything.</a:t>
            </a:r>
          </a:p>
          <a:p>
            <a:endParaRPr lang="en-GB" dirty="0"/>
          </a:p>
          <a:p>
            <a:r>
              <a:rPr lang="en-US" b="0" i="0" dirty="0">
                <a:solidFill>
                  <a:srgbClr val="222222"/>
                </a:solidFill>
                <a:effectLst/>
                <a:latin typeface="arial" panose="020B0604020202020204" pitchFamily="34" charset="0"/>
              </a:rPr>
              <a:t>How to beat it - even the worst perfectionist procrastinators can improve by creating a very small goal to begin. One decision to make, one email to write, one piece of clothing to put away, one drawer to declutter. Chances are that, once you start, you'll keep on going.</a:t>
            </a:r>
            <a:endParaRPr lang="en-GB" dirty="0"/>
          </a:p>
        </p:txBody>
      </p:sp>
    </p:spTree>
    <p:extLst>
      <p:ext uri="{BB962C8B-B14F-4D97-AF65-F5344CB8AC3E}">
        <p14:creationId xmlns:p14="http://schemas.microsoft.com/office/powerpoint/2010/main" val="1364838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3ECEF6-9F93-4542-BF56-BC53AE72F9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220"/>
            <a:ext cx="9144000" cy="6624736"/>
          </a:xfrm>
          <a:prstGeom prst="rect">
            <a:avLst/>
          </a:prstGeom>
          <a:noFill/>
          <a:ln>
            <a:noFill/>
          </a:ln>
        </p:spPr>
      </p:pic>
      <p:sp>
        <p:nvSpPr>
          <p:cNvPr id="2" name="Freeform: Shape 1">
            <a:extLst>
              <a:ext uri="{FF2B5EF4-FFF2-40B4-BE49-F238E27FC236}">
                <a16:creationId xmlns:a16="http://schemas.microsoft.com/office/drawing/2014/main" id="{F34105FC-9C20-4C3F-946F-39E537842846}"/>
              </a:ext>
            </a:extLst>
          </p:cNvPr>
          <p:cNvSpPr/>
          <p:nvPr/>
        </p:nvSpPr>
        <p:spPr>
          <a:xfrm>
            <a:off x="1834699" y="141585"/>
            <a:ext cx="3091262" cy="2111969"/>
          </a:xfrm>
          <a:custGeom>
            <a:avLst/>
            <a:gdLst>
              <a:gd name="connsiteX0" fmla="*/ 2813993 w 3091262"/>
              <a:gd name="connsiteY0" fmla="*/ 141584 h 2111969"/>
              <a:gd name="connsiteX1" fmla="*/ 2808093 w 3091262"/>
              <a:gd name="connsiteY1" fmla="*/ 271370 h 2111969"/>
              <a:gd name="connsiteX2" fmla="*/ 2802194 w 3091262"/>
              <a:gd name="connsiteY2" fmla="*/ 289068 h 2111969"/>
              <a:gd name="connsiteX3" fmla="*/ 2766798 w 3091262"/>
              <a:gd name="connsiteY3" fmla="*/ 306766 h 2111969"/>
              <a:gd name="connsiteX4" fmla="*/ 2731402 w 3091262"/>
              <a:gd name="connsiteY4" fmla="*/ 300867 h 2111969"/>
              <a:gd name="connsiteX5" fmla="*/ 2696006 w 3091262"/>
              <a:gd name="connsiteY5" fmla="*/ 289068 h 2111969"/>
              <a:gd name="connsiteX6" fmla="*/ 2666509 w 3091262"/>
              <a:gd name="connsiteY6" fmla="*/ 259571 h 2111969"/>
              <a:gd name="connsiteX7" fmla="*/ 2642911 w 3091262"/>
              <a:gd name="connsiteY7" fmla="*/ 218276 h 2111969"/>
              <a:gd name="connsiteX8" fmla="*/ 2625213 w 3091262"/>
              <a:gd name="connsiteY8" fmla="*/ 206477 h 2111969"/>
              <a:gd name="connsiteX9" fmla="*/ 2601616 w 3091262"/>
              <a:gd name="connsiteY9" fmla="*/ 171081 h 2111969"/>
              <a:gd name="connsiteX10" fmla="*/ 2589817 w 3091262"/>
              <a:gd name="connsiteY10" fmla="*/ 153383 h 2111969"/>
              <a:gd name="connsiteX11" fmla="*/ 2572119 w 3091262"/>
              <a:gd name="connsiteY11" fmla="*/ 141584 h 2111969"/>
              <a:gd name="connsiteX12" fmla="*/ 2560320 w 3091262"/>
              <a:gd name="connsiteY12" fmla="*/ 123886 h 2111969"/>
              <a:gd name="connsiteX13" fmla="*/ 2519025 w 3091262"/>
              <a:gd name="connsiteY13" fmla="*/ 106188 h 2111969"/>
              <a:gd name="connsiteX14" fmla="*/ 2471830 w 3091262"/>
              <a:gd name="connsiteY14" fmla="*/ 82590 h 2111969"/>
              <a:gd name="connsiteX15" fmla="*/ 2401038 w 3091262"/>
              <a:gd name="connsiteY15" fmla="*/ 88490 h 2111969"/>
              <a:gd name="connsiteX16" fmla="*/ 2353843 w 3091262"/>
              <a:gd name="connsiteY16" fmla="*/ 100289 h 2111969"/>
              <a:gd name="connsiteX17" fmla="*/ 2318447 w 3091262"/>
              <a:gd name="connsiteY17" fmla="*/ 106188 h 2111969"/>
              <a:gd name="connsiteX18" fmla="*/ 2229956 w 3091262"/>
              <a:gd name="connsiteY18" fmla="*/ 94389 h 2111969"/>
              <a:gd name="connsiteX19" fmla="*/ 2212258 w 3091262"/>
              <a:gd name="connsiteY19" fmla="*/ 82590 h 2111969"/>
              <a:gd name="connsiteX20" fmla="*/ 2176862 w 3091262"/>
              <a:gd name="connsiteY20" fmla="*/ 76691 h 2111969"/>
              <a:gd name="connsiteX21" fmla="*/ 2129667 w 3091262"/>
              <a:gd name="connsiteY21" fmla="*/ 64892 h 2111969"/>
              <a:gd name="connsiteX22" fmla="*/ 2094271 w 3091262"/>
              <a:gd name="connsiteY22" fmla="*/ 53094 h 2111969"/>
              <a:gd name="connsiteX23" fmla="*/ 2047076 w 3091262"/>
              <a:gd name="connsiteY23" fmla="*/ 35396 h 2111969"/>
              <a:gd name="connsiteX24" fmla="*/ 2029378 w 3091262"/>
              <a:gd name="connsiteY24" fmla="*/ 23597 h 2111969"/>
              <a:gd name="connsiteX25" fmla="*/ 2005781 w 3091262"/>
              <a:gd name="connsiteY25" fmla="*/ 17698 h 2111969"/>
              <a:gd name="connsiteX26" fmla="*/ 1887794 w 3091262"/>
              <a:gd name="connsiteY26" fmla="*/ 11798 h 2111969"/>
              <a:gd name="connsiteX27" fmla="*/ 1657719 w 3091262"/>
              <a:gd name="connsiteY27" fmla="*/ 17698 h 2111969"/>
              <a:gd name="connsiteX28" fmla="*/ 1451242 w 3091262"/>
              <a:gd name="connsiteY28" fmla="*/ 0 h 2111969"/>
              <a:gd name="connsiteX29" fmla="*/ 1339154 w 3091262"/>
              <a:gd name="connsiteY29" fmla="*/ 5899 h 2111969"/>
              <a:gd name="connsiteX30" fmla="*/ 1321456 w 3091262"/>
              <a:gd name="connsiteY30" fmla="*/ 11798 h 2111969"/>
              <a:gd name="connsiteX31" fmla="*/ 1291959 w 3091262"/>
              <a:gd name="connsiteY31" fmla="*/ 23597 h 2111969"/>
              <a:gd name="connsiteX32" fmla="*/ 1244764 w 3091262"/>
              <a:gd name="connsiteY32" fmla="*/ 35396 h 2111969"/>
              <a:gd name="connsiteX33" fmla="*/ 1215267 w 3091262"/>
              <a:gd name="connsiteY33" fmla="*/ 47194 h 2111969"/>
              <a:gd name="connsiteX34" fmla="*/ 1197569 w 3091262"/>
              <a:gd name="connsiteY34" fmla="*/ 53094 h 2111969"/>
              <a:gd name="connsiteX35" fmla="*/ 1150375 w 3091262"/>
              <a:gd name="connsiteY35" fmla="*/ 76691 h 2111969"/>
              <a:gd name="connsiteX36" fmla="*/ 1120878 w 3091262"/>
              <a:gd name="connsiteY36" fmla="*/ 94389 h 2111969"/>
              <a:gd name="connsiteX37" fmla="*/ 1055985 w 3091262"/>
              <a:gd name="connsiteY37" fmla="*/ 106188 h 2111969"/>
              <a:gd name="connsiteX38" fmla="*/ 1020589 w 3091262"/>
              <a:gd name="connsiteY38" fmla="*/ 117987 h 2111969"/>
              <a:gd name="connsiteX39" fmla="*/ 914400 w 3091262"/>
              <a:gd name="connsiteY39" fmla="*/ 129785 h 2111969"/>
              <a:gd name="connsiteX40" fmla="*/ 879004 w 3091262"/>
              <a:gd name="connsiteY40" fmla="*/ 141584 h 2111969"/>
              <a:gd name="connsiteX41" fmla="*/ 849507 w 3091262"/>
              <a:gd name="connsiteY41" fmla="*/ 147483 h 2111969"/>
              <a:gd name="connsiteX42" fmla="*/ 831809 w 3091262"/>
              <a:gd name="connsiteY42" fmla="*/ 159282 h 2111969"/>
              <a:gd name="connsiteX43" fmla="*/ 802313 w 3091262"/>
              <a:gd name="connsiteY43" fmla="*/ 171081 h 2111969"/>
              <a:gd name="connsiteX44" fmla="*/ 784615 w 3091262"/>
              <a:gd name="connsiteY44" fmla="*/ 182880 h 2111969"/>
              <a:gd name="connsiteX45" fmla="*/ 766916 w 3091262"/>
              <a:gd name="connsiteY45" fmla="*/ 188779 h 2111969"/>
              <a:gd name="connsiteX46" fmla="*/ 725621 w 3091262"/>
              <a:gd name="connsiteY46" fmla="*/ 212376 h 2111969"/>
              <a:gd name="connsiteX47" fmla="*/ 702024 w 3091262"/>
              <a:gd name="connsiteY47" fmla="*/ 235974 h 2111969"/>
              <a:gd name="connsiteX48" fmla="*/ 684326 w 3091262"/>
              <a:gd name="connsiteY48" fmla="*/ 271370 h 2111969"/>
              <a:gd name="connsiteX49" fmla="*/ 666627 w 3091262"/>
              <a:gd name="connsiteY49" fmla="*/ 289068 h 2111969"/>
              <a:gd name="connsiteX50" fmla="*/ 643030 w 3091262"/>
              <a:gd name="connsiteY50" fmla="*/ 324464 h 2111969"/>
              <a:gd name="connsiteX51" fmla="*/ 631231 w 3091262"/>
              <a:gd name="connsiteY51" fmla="*/ 342162 h 2111969"/>
              <a:gd name="connsiteX52" fmla="*/ 613533 w 3091262"/>
              <a:gd name="connsiteY52" fmla="*/ 353961 h 2111969"/>
              <a:gd name="connsiteX53" fmla="*/ 572238 w 3091262"/>
              <a:gd name="connsiteY53" fmla="*/ 395256 h 2111969"/>
              <a:gd name="connsiteX54" fmla="*/ 566338 w 3091262"/>
              <a:gd name="connsiteY54" fmla="*/ 412954 h 2111969"/>
              <a:gd name="connsiteX55" fmla="*/ 548640 w 3091262"/>
              <a:gd name="connsiteY55" fmla="*/ 418854 h 2111969"/>
              <a:gd name="connsiteX56" fmla="*/ 530942 w 3091262"/>
              <a:gd name="connsiteY56" fmla="*/ 430652 h 2111969"/>
              <a:gd name="connsiteX57" fmla="*/ 495546 w 3091262"/>
              <a:gd name="connsiteY57" fmla="*/ 448350 h 2111969"/>
              <a:gd name="connsiteX58" fmla="*/ 460150 w 3091262"/>
              <a:gd name="connsiteY58" fmla="*/ 460149 h 2111969"/>
              <a:gd name="connsiteX59" fmla="*/ 436553 w 3091262"/>
              <a:gd name="connsiteY59" fmla="*/ 477847 h 2111969"/>
              <a:gd name="connsiteX60" fmla="*/ 418855 w 3091262"/>
              <a:gd name="connsiteY60" fmla="*/ 483747 h 2111969"/>
              <a:gd name="connsiteX61" fmla="*/ 383458 w 3091262"/>
              <a:gd name="connsiteY61" fmla="*/ 507344 h 2111969"/>
              <a:gd name="connsiteX62" fmla="*/ 330364 w 3091262"/>
              <a:gd name="connsiteY62" fmla="*/ 536841 h 2111969"/>
              <a:gd name="connsiteX63" fmla="*/ 306767 w 3091262"/>
              <a:gd name="connsiteY63" fmla="*/ 554539 h 2111969"/>
              <a:gd name="connsiteX64" fmla="*/ 271371 w 3091262"/>
              <a:gd name="connsiteY64" fmla="*/ 566338 h 2111969"/>
              <a:gd name="connsiteX65" fmla="*/ 253673 w 3091262"/>
              <a:gd name="connsiteY65" fmla="*/ 572237 h 2111969"/>
              <a:gd name="connsiteX66" fmla="*/ 200578 w 3091262"/>
              <a:gd name="connsiteY66" fmla="*/ 631230 h 2111969"/>
              <a:gd name="connsiteX67" fmla="*/ 165182 w 3091262"/>
              <a:gd name="connsiteY67" fmla="*/ 678425 h 2111969"/>
              <a:gd name="connsiteX68" fmla="*/ 159283 w 3091262"/>
              <a:gd name="connsiteY68" fmla="*/ 696123 h 2111969"/>
              <a:gd name="connsiteX69" fmla="*/ 141585 w 3091262"/>
              <a:gd name="connsiteY69" fmla="*/ 707922 h 2111969"/>
              <a:gd name="connsiteX70" fmla="*/ 129786 w 3091262"/>
              <a:gd name="connsiteY70" fmla="*/ 755117 h 2111969"/>
              <a:gd name="connsiteX71" fmla="*/ 117987 w 3091262"/>
              <a:gd name="connsiteY71" fmla="*/ 772815 h 2111969"/>
              <a:gd name="connsiteX72" fmla="*/ 112088 w 3091262"/>
              <a:gd name="connsiteY72" fmla="*/ 796412 h 2111969"/>
              <a:gd name="connsiteX73" fmla="*/ 112088 w 3091262"/>
              <a:gd name="connsiteY73" fmla="*/ 1038286 h 2111969"/>
              <a:gd name="connsiteX74" fmla="*/ 129786 w 3091262"/>
              <a:gd name="connsiteY74" fmla="*/ 1085481 h 2111969"/>
              <a:gd name="connsiteX75" fmla="*/ 135686 w 3091262"/>
              <a:gd name="connsiteY75" fmla="*/ 1103179 h 2111969"/>
              <a:gd name="connsiteX76" fmla="*/ 141585 w 3091262"/>
              <a:gd name="connsiteY76" fmla="*/ 1126776 h 2111969"/>
              <a:gd name="connsiteX77" fmla="*/ 159283 w 3091262"/>
              <a:gd name="connsiteY77" fmla="*/ 1138575 h 2111969"/>
              <a:gd name="connsiteX78" fmla="*/ 123887 w 3091262"/>
              <a:gd name="connsiteY78" fmla="*/ 1150374 h 2111969"/>
              <a:gd name="connsiteX79" fmla="*/ 88491 w 3091262"/>
              <a:gd name="connsiteY79" fmla="*/ 1215267 h 2111969"/>
              <a:gd name="connsiteX80" fmla="*/ 58994 w 3091262"/>
              <a:gd name="connsiteY80" fmla="*/ 1333254 h 2111969"/>
              <a:gd name="connsiteX81" fmla="*/ 29497 w 3091262"/>
              <a:gd name="connsiteY81" fmla="*/ 1404046 h 2111969"/>
              <a:gd name="connsiteX82" fmla="*/ 11799 w 3091262"/>
              <a:gd name="connsiteY82" fmla="*/ 1468939 h 2111969"/>
              <a:gd name="connsiteX83" fmla="*/ 0 w 3091262"/>
              <a:gd name="connsiteY83" fmla="*/ 1504335 h 2111969"/>
              <a:gd name="connsiteX84" fmla="*/ 11799 w 3091262"/>
              <a:gd name="connsiteY84" fmla="*/ 1563329 h 2111969"/>
              <a:gd name="connsiteX85" fmla="*/ 17698 w 3091262"/>
              <a:gd name="connsiteY85" fmla="*/ 1586926 h 2111969"/>
              <a:gd name="connsiteX86" fmla="*/ 53095 w 3091262"/>
              <a:gd name="connsiteY86" fmla="*/ 1628221 h 2111969"/>
              <a:gd name="connsiteX87" fmla="*/ 76692 w 3091262"/>
              <a:gd name="connsiteY87" fmla="*/ 1634121 h 2111969"/>
              <a:gd name="connsiteX88" fmla="*/ 106189 w 3091262"/>
              <a:gd name="connsiteY88" fmla="*/ 1645920 h 2111969"/>
              <a:gd name="connsiteX89" fmla="*/ 129786 w 3091262"/>
              <a:gd name="connsiteY89" fmla="*/ 1651819 h 2111969"/>
              <a:gd name="connsiteX90" fmla="*/ 194679 w 3091262"/>
              <a:gd name="connsiteY90" fmla="*/ 1669517 h 2111969"/>
              <a:gd name="connsiteX91" fmla="*/ 306767 w 3091262"/>
              <a:gd name="connsiteY91" fmla="*/ 1687215 h 2111969"/>
              <a:gd name="connsiteX92" fmla="*/ 348062 w 3091262"/>
              <a:gd name="connsiteY92" fmla="*/ 1704913 h 2111969"/>
              <a:gd name="connsiteX93" fmla="*/ 389358 w 3091262"/>
              <a:gd name="connsiteY93" fmla="*/ 1722611 h 2111969"/>
              <a:gd name="connsiteX94" fmla="*/ 424754 w 3091262"/>
              <a:gd name="connsiteY94" fmla="*/ 1746209 h 2111969"/>
              <a:gd name="connsiteX95" fmla="*/ 442452 w 3091262"/>
              <a:gd name="connsiteY95" fmla="*/ 1758007 h 2111969"/>
              <a:gd name="connsiteX96" fmla="*/ 460150 w 3091262"/>
              <a:gd name="connsiteY96" fmla="*/ 1769806 h 2111969"/>
              <a:gd name="connsiteX97" fmla="*/ 483747 w 3091262"/>
              <a:gd name="connsiteY97" fmla="*/ 1781605 h 2111969"/>
              <a:gd name="connsiteX98" fmla="*/ 495546 w 3091262"/>
              <a:gd name="connsiteY98" fmla="*/ 1799303 h 2111969"/>
              <a:gd name="connsiteX99" fmla="*/ 519144 w 3091262"/>
              <a:gd name="connsiteY99" fmla="*/ 1811101 h 2111969"/>
              <a:gd name="connsiteX100" fmla="*/ 536842 w 3091262"/>
              <a:gd name="connsiteY100" fmla="*/ 1822900 h 2111969"/>
              <a:gd name="connsiteX101" fmla="*/ 548640 w 3091262"/>
              <a:gd name="connsiteY101" fmla="*/ 1840598 h 2111969"/>
              <a:gd name="connsiteX102" fmla="*/ 566338 w 3091262"/>
              <a:gd name="connsiteY102" fmla="*/ 1846498 h 2111969"/>
              <a:gd name="connsiteX103" fmla="*/ 584036 w 3091262"/>
              <a:gd name="connsiteY103" fmla="*/ 1858296 h 2111969"/>
              <a:gd name="connsiteX104" fmla="*/ 607634 w 3091262"/>
              <a:gd name="connsiteY104" fmla="*/ 1870095 h 2111969"/>
              <a:gd name="connsiteX105" fmla="*/ 654829 w 3091262"/>
              <a:gd name="connsiteY105" fmla="*/ 1899592 h 2111969"/>
              <a:gd name="connsiteX106" fmla="*/ 672527 w 3091262"/>
              <a:gd name="connsiteY106" fmla="*/ 1905491 h 2111969"/>
              <a:gd name="connsiteX107" fmla="*/ 725621 w 3091262"/>
              <a:gd name="connsiteY107" fmla="*/ 1923189 h 2111969"/>
              <a:gd name="connsiteX108" fmla="*/ 761017 w 3091262"/>
              <a:gd name="connsiteY108" fmla="*/ 1934988 h 2111969"/>
              <a:gd name="connsiteX109" fmla="*/ 843608 w 3091262"/>
              <a:gd name="connsiteY109" fmla="*/ 1946787 h 2111969"/>
              <a:gd name="connsiteX110" fmla="*/ 908501 w 3091262"/>
              <a:gd name="connsiteY110" fmla="*/ 1958585 h 2111969"/>
              <a:gd name="connsiteX111" fmla="*/ 973394 w 3091262"/>
              <a:gd name="connsiteY111" fmla="*/ 1970384 h 2111969"/>
              <a:gd name="connsiteX112" fmla="*/ 1026488 w 3091262"/>
              <a:gd name="connsiteY112" fmla="*/ 1988082 h 2111969"/>
              <a:gd name="connsiteX113" fmla="*/ 1067784 w 3091262"/>
              <a:gd name="connsiteY113" fmla="*/ 1999881 h 2111969"/>
              <a:gd name="connsiteX114" fmla="*/ 1138576 w 3091262"/>
              <a:gd name="connsiteY114" fmla="*/ 2011680 h 2111969"/>
              <a:gd name="connsiteX115" fmla="*/ 1156274 w 3091262"/>
              <a:gd name="connsiteY115" fmla="*/ 2023478 h 2111969"/>
              <a:gd name="connsiteX116" fmla="*/ 1185771 w 3091262"/>
              <a:gd name="connsiteY116" fmla="*/ 2029378 h 2111969"/>
              <a:gd name="connsiteX117" fmla="*/ 1203469 w 3091262"/>
              <a:gd name="connsiteY117" fmla="*/ 2035277 h 2111969"/>
              <a:gd name="connsiteX118" fmla="*/ 1250664 w 3091262"/>
              <a:gd name="connsiteY118" fmla="*/ 2047076 h 2111969"/>
              <a:gd name="connsiteX119" fmla="*/ 1274261 w 3091262"/>
              <a:gd name="connsiteY119" fmla="*/ 2052975 h 2111969"/>
              <a:gd name="connsiteX120" fmla="*/ 1321456 w 3091262"/>
              <a:gd name="connsiteY120" fmla="*/ 2070673 h 2111969"/>
              <a:gd name="connsiteX121" fmla="*/ 1398147 w 3091262"/>
              <a:gd name="connsiteY121" fmla="*/ 2088371 h 2111969"/>
              <a:gd name="connsiteX122" fmla="*/ 1421745 w 3091262"/>
              <a:gd name="connsiteY122" fmla="*/ 2094270 h 2111969"/>
              <a:gd name="connsiteX123" fmla="*/ 1522034 w 3091262"/>
              <a:gd name="connsiteY123" fmla="*/ 2111969 h 2111969"/>
              <a:gd name="connsiteX124" fmla="*/ 1551531 w 3091262"/>
              <a:gd name="connsiteY124" fmla="*/ 2106069 h 2111969"/>
              <a:gd name="connsiteX125" fmla="*/ 1681316 w 3091262"/>
              <a:gd name="connsiteY125" fmla="*/ 2094270 h 2111969"/>
              <a:gd name="connsiteX126" fmla="*/ 1728511 w 3091262"/>
              <a:gd name="connsiteY126" fmla="*/ 2088371 h 2111969"/>
              <a:gd name="connsiteX127" fmla="*/ 1799304 w 3091262"/>
              <a:gd name="connsiteY127" fmla="*/ 2070673 h 2111969"/>
              <a:gd name="connsiteX128" fmla="*/ 1817002 w 3091262"/>
              <a:gd name="connsiteY128" fmla="*/ 2064774 h 2111969"/>
              <a:gd name="connsiteX129" fmla="*/ 1887794 w 3091262"/>
              <a:gd name="connsiteY129" fmla="*/ 2052975 h 2111969"/>
              <a:gd name="connsiteX130" fmla="*/ 1929089 w 3091262"/>
              <a:gd name="connsiteY130" fmla="*/ 2041176 h 2111969"/>
              <a:gd name="connsiteX131" fmla="*/ 1976284 w 3091262"/>
              <a:gd name="connsiteY131" fmla="*/ 2035277 h 2111969"/>
              <a:gd name="connsiteX132" fmla="*/ 2017580 w 3091262"/>
              <a:gd name="connsiteY132" fmla="*/ 2029378 h 2111969"/>
              <a:gd name="connsiteX133" fmla="*/ 2094271 w 3091262"/>
              <a:gd name="connsiteY133" fmla="*/ 2017579 h 2111969"/>
              <a:gd name="connsiteX134" fmla="*/ 2312547 w 3091262"/>
              <a:gd name="connsiteY134" fmla="*/ 2011680 h 2111969"/>
              <a:gd name="connsiteX135" fmla="*/ 2395138 w 3091262"/>
              <a:gd name="connsiteY135" fmla="*/ 1999881 h 2111969"/>
              <a:gd name="connsiteX136" fmla="*/ 2465931 w 3091262"/>
              <a:gd name="connsiteY136" fmla="*/ 1988082 h 2111969"/>
              <a:gd name="connsiteX137" fmla="*/ 2572119 w 3091262"/>
              <a:gd name="connsiteY137" fmla="*/ 1976283 h 2111969"/>
              <a:gd name="connsiteX138" fmla="*/ 2595716 w 3091262"/>
              <a:gd name="connsiteY138" fmla="*/ 1970384 h 2111969"/>
              <a:gd name="connsiteX139" fmla="*/ 2619314 w 3091262"/>
              <a:gd name="connsiteY139" fmla="*/ 1958585 h 2111969"/>
              <a:gd name="connsiteX140" fmla="*/ 2660609 w 3091262"/>
              <a:gd name="connsiteY140" fmla="*/ 1946787 h 2111969"/>
              <a:gd name="connsiteX141" fmla="*/ 2701905 w 3091262"/>
              <a:gd name="connsiteY141" fmla="*/ 1934988 h 2111969"/>
              <a:gd name="connsiteX142" fmla="*/ 2713704 w 3091262"/>
              <a:gd name="connsiteY142" fmla="*/ 1917290 h 2111969"/>
              <a:gd name="connsiteX143" fmla="*/ 2749100 w 3091262"/>
              <a:gd name="connsiteY143" fmla="*/ 1905491 h 2111969"/>
              <a:gd name="connsiteX144" fmla="*/ 2802194 w 3091262"/>
              <a:gd name="connsiteY144" fmla="*/ 1858296 h 2111969"/>
              <a:gd name="connsiteX145" fmla="*/ 2813993 w 3091262"/>
              <a:gd name="connsiteY145" fmla="*/ 1840598 h 2111969"/>
              <a:gd name="connsiteX146" fmla="*/ 2855288 w 3091262"/>
              <a:gd name="connsiteY146" fmla="*/ 1799303 h 2111969"/>
              <a:gd name="connsiteX147" fmla="*/ 2884785 w 3091262"/>
              <a:gd name="connsiteY147" fmla="*/ 1763907 h 2111969"/>
              <a:gd name="connsiteX148" fmla="*/ 2896584 w 3091262"/>
              <a:gd name="connsiteY148" fmla="*/ 1740309 h 2111969"/>
              <a:gd name="connsiteX149" fmla="*/ 2902483 w 3091262"/>
              <a:gd name="connsiteY149" fmla="*/ 1722611 h 2111969"/>
              <a:gd name="connsiteX150" fmla="*/ 2920181 w 3091262"/>
              <a:gd name="connsiteY150" fmla="*/ 1681316 h 2111969"/>
              <a:gd name="connsiteX151" fmla="*/ 2937879 w 3091262"/>
              <a:gd name="connsiteY151" fmla="*/ 1640020 h 2111969"/>
              <a:gd name="connsiteX152" fmla="*/ 2949678 w 3091262"/>
              <a:gd name="connsiteY152" fmla="*/ 1598725 h 2111969"/>
              <a:gd name="connsiteX153" fmla="*/ 2961476 w 3091262"/>
              <a:gd name="connsiteY153" fmla="*/ 1527932 h 2111969"/>
              <a:gd name="connsiteX154" fmla="*/ 2967376 w 3091262"/>
              <a:gd name="connsiteY154" fmla="*/ 1498436 h 2111969"/>
              <a:gd name="connsiteX155" fmla="*/ 3008671 w 3091262"/>
              <a:gd name="connsiteY155" fmla="*/ 1404046 h 2111969"/>
              <a:gd name="connsiteX156" fmla="*/ 3014571 w 3091262"/>
              <a:gd name="connsiteY156" fmla="*/ 1380449 h 2111969"/>
              <a:gd name="connsiteX157" fmla="*/ 3026369 w 3091262"/>
              <a:gd name="connsiteY157" fmla="*/ 1315556 h 2111969"/>
              <a:gd name="connsiteX158" fmla="*/ 3044067 w 3091262"/>
              <a:gd name="connsiteY158" fmla="*/ 1262461 h 2111969"/>
              <a:gd name="connsiteX159" fmla="*/ 3049967 w 3091262"/>
              <a:gd name="connsiteY159" fmla="*/ 1238864 h 2111969"/>
              <a:gd name="connsiteX160" fmla="*/ 3073564 w 3091262"/>
              <a:gd name="connsiteY160" fmla="*/ 1185770 h 2111969"/>
              <a:gd name="connsiteX161" fmla="*/ 3073564 w 3091262"/>
              <a:gd name="connsiteY161" fmla="*/ 884903 h 2111969"/>
              <a:gd name="connsiteX162" fmla="*/ 3091262 w 3091262"/>
              <a:gd name="connsiteY162" fmla="*/ 761016 h 2111969"/>
              <a:gd name="connsiteX163" fmla="*/ 3079464 w 3091262"/>
              <a:gd name="connsiteY163" fmla="*/ 690224 h 2111969"/>
              <a:gd name="connsiteX164" fmla="*/ 3061766 w 3091262"/>
              <a:gd name="connsiteY164" fmla="*/ 648929 h 2111969"/>
              <a:gd name="connsiteX165" fmla="*/ 3049967 w 3091262"/>
              <a:gd name="connsiteY165" fmla="*/ 631230 h 2111969"/>
              <a:gd name="connsiteX166" fmla="*/ 3032269 w 3091262"/>
              <a:gd name="connsiteY166" fmla="*/ 619432 h 2111969"/>
              <a:gd name="connsiteX167" fmla="*/ 3026369 w 3091262"/>
              <a:gd name="connsiteY167" fmla="*/ 601734 h 2111969"/>
              <a:gd name="connsiteX168" fmla="*/ 2990973 w 3091262"/>
              <a:gd name="connsiteY168" fmla="*/ 589935 h 2111969"/>
              <a:gd name="connsiteX169" fmla="*/ 2967376 w 3091262"/>
              <a:gd name="connsiteY169" fmla="*/ 548640 h 2111969"/>
              <a:gd name="connsiteX170" fmla="*/ 2943778 w 3091262"/>
              <a:gd name="connsiteY170" fmla="*/ 495545 h 2111969"/>
              <a:gd name="connsiteX171" fmla="*/ 2931980 w 3091262"/>
              <a:gd name="connsiteY171" fmla="*/ 454250 h 2111969"/>
              <a:gd name="connsiteX172" fmla="*/ 2926080 w 3091262"/>
              <a:gd name="connsiteY172" fmla="*/ 401156 h 2111969"/>
              <a:gd name="connsiteX173" fmla="*/ 2902483 w 3091262"/>
              <a:gd name="connsiteY173" fmla="*/ 348061 h 2111969"/>
              <a:gd name="connsiteX174" fmla="*/ 2825791 w 3091262"/>
              <a:gd name="connsiteY174" fmla="*/ 353961 h 2111969"/>
              <a:gd name="connsiteX175" fmla="*/ 2790395 w 3091262"/>
              <a:gd name="connsiteY175" fmla="*/ 377558 h 2111969"/>
              <a:gd name="connsiteX176" fmla="*/ 2784496 w 3091262"/>
              <a:gd name="connsiteY176" fmla="*/ 371659 h 2111969"/>
              <a:gd name="connsiteX177" fmla="*/ 2796295 w 3091262"/>
              <a:gd name="connsiteY177" fmla="*/ 353961 h 2111969"/>
              <a:gd name="connsiteX178" fmla="*/ 2808093 w 3091262"/>
              <a:gd name="connsiteY178" fmla="*/ 312665 h 2111969"/>
              <a:gd name="connsiteX179" fmla="*/ 2790395 w 3091262"/>
              <a:gd name="connsiteY179" fmla="*/ 283169 h 2111969"/>
              <a:gd name="connsiteX180" fmla="*/ 2766798 w 3091262"/>
              <a:gd name="connsiteY180" fmla="*/ 277269 h 2111969"/>
              <a:gd name="connsiteX181" fmla="*/ 2713704 w 3091262"/>
              <a:gd name="connsiteY181" fmla="*/ 253672 h 2111969"/>
              <a:gd name="connsiteX182" fmla="*/ 2696006 w 3091262"/>
              <a:gd name="connsiteY182" fmla="*/ 253672 h 21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91262" h="2111969">
                <a:moveTo>
                  <a:pt x="2813993" y="141584"/>
                </a:moveTo>
                <a:cubicBezTo>
                  <a:pt x="2832894" y="198289"/>
                  <a:pt x="2835856" y="188076"/>
                  <a:pt x="2808093" y="271370"/>
                </a:cubicBezTo>
                <a:cubicBezTo>
                  <a:pt x="2806127" y="277269"/>
                  <a:pt x="2806079" y="284212"/>
                  <a:pt x="2802194" y="289068"/>
                </a:cubicBezTo>
                <a:cubicBezTo>
                  <a:pt x="2793876" y="299465"/>
                  <a:pt x="2778457" y="302880"/>
                  <a:pt x="2766798" y="306766"/>
                </a:cubicBezTo>
                <a:cubicBezTo>
                  <a:pt x="2754999" y="304800"/>
                  <a:pt x="2743006" y="303768"/>
                  <a:pt x="2731402" y="300867"/>
                </a:cubicBezTo>
                <a:cubicBezTo>
                  <a:pt x="2719336" y="297851"/>
                  <a:pt x="2696006" y="289068"/>
                  <a:pt x="2696006" y="289068"/>
                </a:cubicBezTo>
                <a:cubicBezTo>
                  <a:pt x="2664542" y="241873"/>
                  <a:pt x="2705838" y="298900"/>
                  <a:pt x="2666509" y="259571"/>
                </a:cubicBezTo>
                <a:cubicBezTo>
                  <a:pt x="2643248" y="236310"/>
                  <a:pt x="2666047" y="246039"/>
                  <a:pt x="2642911" y="218276"/>
                </a:cubicBezTo>
                <a:cubicBezTo>
                  <a:pt x="2638372" y="212829"/>
                  <a:pt x="2631112" y="210410"/>
                  <a:pt x="2625213" y="206477"/>
                </a:cubicBezTo>
                <a:lnTo>
                  <a:pt x="2601616" y="171081"/>
                </a:lnTo>
                <a:cubicBezTo>
                  <a:pt x="2597683" y="165182"/>
                  <a:pt x="2595716" y="157316"/>
                  <a:pt x="2589817" y="153383"/>
                </a:cubicBezTo>
                <a:lnTo>
                  <a:pt x="2572119" y="141584"/>
                </a:lnTo>
                <a:cubicBezTo>
                  <a:pt x="2568186" y="135685"/>
                  <a:pt x="2565334" y="128900"/>
                  <a:pt x="2560320" y="123886"/>
                </a:cubicBezTo>
                <a:cubicBezTo>
                  <a:pt x="2544766" y="108332"/>
                  <a:pt x="2539335" y="112958"/>
                  <a:pt x="2519025" y="106188"/>
                </a:cubicBezTo>
                <a:cubicBezTo>
                  <a:pt x="2490161" y="96567"/>
                  <a:pt x="2493508" y="97042"/>
                  <a:pt x="2471830" y="82590"/>
                </a:cubicBezTo>
                <a:cubicBezTo>
                  <a:pt x="2448233" y="84557"/>
                  <a:pt x="2424455" y="84977"/>
                  <a:pt x="2401038" y="88490"/>
                </a:cubicBezTo>
                <a:cubicBezTo>
                  <a:pt x="2385002" y="90896"/>
                  <a:pt x="2369838" y="97623"/>
                  <a:pt x="2353843" y="100289"/>
                </a:cubicBezTo>
                <a:lnTo>
                  <a:pt x="2318447" y="106188"/>
                </a:lnTo>
                <a:cubicBezTo>
                  <a:pt x="2310771" y="105420"/>
                  <a:pt x="2247732" y="101055"/>
                  <a:pt x="2229956" y="94389"/>
                </a:cubicBezTo>
                <a:cubicBezTo>
                  <a:pt x="2223317" y="91899"/>
                  <a:pt x="2218984" y="84832"/>
                  <a:pt x="2212258" y="82590"/>
                </a:cubicBezTo>
                <a:cubicBezTo>
                  <a:pt x="2200910" y="78807"/>
                  <a:pt x="2188558" y="79197"/>
                  <a:pt x="2176862" y="76691"/>
                </a:cubicBezTo>
                <a:cubicBezTo>
                  <a:pt x="2161006" y="73293"/>
                  <a:pt x="2145051" y="70020"/>
                  <a:pt x="2129667" y="64892"/>
                </a:cubicBezTo>
                <a:lnTo>
                  <a:pt x="2094271" y="53094"/>
                </a:lnTo>
                <a:cubicBezTo>
                  <a:pt x="2052766" y="25423"/>
                  <a:pt x="2105395" y="57265"/>
                  <a:pt x="2047076" y="35396"/>
                </a:cubicBezTo>
                <a:cubicBezTo>
                  <a:pt x="2040437" y="32906"/>
                  <a:pt x="2035895" y="26390"/>
                  <a:pt x="2029378" y="23597"/>
                </a:cubicBezTo>
                <a:cubicBezTo>
                  <a:pt x="2021926" y="20403"/>
                  <a:pt x="2013647" y="19664"/>
                  <a:pt x="2005781" y="17698"/>
                </a:cubicBezTo>
                <a:cubicBezTo>
                  <a:pt x="1959472" y="-13175"/>
                  <a:pt x="1998693" y="7837"/>
                  <a:pt x="1887794" y="11798"/>
                </a:cubicBezTo>
                <a:cubicBezTo>
                  <a:pt x="1811126" y="14536"/>
                  <a:pt x="1734411" y="15731"/>
                  <a:pt x="1657719" y="17698"/>
                </a:cubicBezTo>
                <a:cubicBezTo>
                  <a:pt x="1478668" y="4908"/>
                  <a:pt x="1547183" y="13705"/>
                  <a:pt x="1451242" y="0"/>
                </a:cubicBezTo>
                <a:cubicBezTo>
                  <a:pt x="1413879" y="1966"/>
                  <a:pt x="1376415" y="2512"/>
                  <a:pt x="1339154" y="5899"/>
                </a:cubicBezTo>
                <a:cubicBezTo>
                  <a:pt x="1332961" y="6462"/>
                  <a:pt x="1327278" y="9615"/>
                  <a:pt x="1321456" y="11798"/>
                </a:cubicBezTo>
                <a:cubicBezTo>
                  <a:pt x="1311540" y="15516"/>
                  <a:pt x="1301875" y="19879"/>
                  <a:pt x="1291959" y="23597"/>
                </a:cubicBezTo>
                <a:cubicBezTo>
                  <a:pt x="1250446" y="39164"/>
                  <a:pt x="1303421" y="17799"/>
                  <a:pt x="1244764" y="35396"/>
                </a:cubicBezTo>
                <a:cubicBezTo>
                  <a:pt x="1234621" y="38439"/>
                  <a:pt x="1225182" y="43476"/>
                  <a:pt x="1215267" y="47194"/>
                </a:cubicBezTo>
                <a:cubicBezTo>
                  <a:pt x="1209444" y="49377"/>
                  <a:pt x="1203468" y="51127"/>
                  <a:pt x="1197569" y="53094"/>
                </a:cubicBezTo>
                <a:cubicBezTo>
                  <a:pt x="1162331" y="88332"/>
                  <a:pt x="1200611" y="56597"/>
                  <a:pt x="1150375" y="76691"/>
                </a:cubicBezTo>
                <a:cubicBezTo>
                  <a:pt x="1139729" y="80949"/>
                  <a:pt x="1131356" y="89732"/>
                  <a:pt x="1120878" y="94389"/>
                </a:cubicBezTo>
                <a:cubicBezTo>
                  <a:pt x="1107699" y="100246"/>
                  <a:pt x="1064305" y="104999"/>
                  <a:pt x="1055985" y="106188"/>
                </a:cubicBezTo>
                <a:cubicBezTo>
                  <a:pt x="1044186" y="110121"/>
                  <a:pt x="1032707" y="115190"/>
                  <a:pt x="1020589" y="117987"/>
                </a:cubicBezTo>
                <a:cubicBezTo>
                  <a:pt x="997267" y="123369"/>
                  <a:pt x="931479" y="128233"/>
                  <a:pt x="914400" y="129785"/>
                </a:cubicBezTo>
                <a:cubicBezTo>
                  <a:pt x="902601" y="133718"/>
                  <a:pt x="891003" y="138312"/>
                  <a:pt x="879004" y="141584"/>
                </a:cubicBezTo>
                <a:cubicBezTo>
                  <a:pt x="869330" y="144222"/>
                  <a:pt x="858896" y="143962"/>
                  <a:pt x="849507" y="147483"/>
                </a:cubicBezTo>
                <a:cubicBezTo>
                  <a:pt x="842868" y="149973"/>
                  <a:pt x="838151" y="156111"/>
                  <a:pt x="831809" y="159282"/>
                </a:cubicBezTo>
                <a:cubicBezTo>
                  <a:pt x="822338" y="164018"/>
                  <a:pt x="811784" y="166345"/>
                  <a:pt x="802313" y="171081"/>
                </a:cubicBezTo>
                <a:cubicBezTo>
                  <a:pt x="795971" y="174252"/>
                  <a:pt x="790957" y="179709"/>
                  <a:pt x="784615" y="182880"/>
                </a:cubicBezTo>
                <a:cubicBezTo>
                  <a:pt x="779053" y="185661"/>
                  <a:pt x="772632" y="186329"/>
                  <a:pt x="766916" y="188779"/>
                </a:cubicBezTo>
                <a:cubicBezTo>
                  <a:pt x="745964" y="197758"/>
                  <a:pt x="743391" y="200530"/>
                  <a:pt x="725621" y="212376"/>
                </a:cubicBezTo>
                <a:cubicBezTo>
                  <a:pt x="707031" y="268149"/>
                  <a:pt x="736346" y="195931"/>
                  <a:pt x="702024" y="235974"/>
                </a:cubicBezTo>
                <a:cubicBezTo>
                  <a:pt x="693439" y="245990"/>
                  <a:pt x="691643" y="260394"/>
                  <a:pt x="684326" y="271370"/>
                </a:cubicBezTo>
                <a:cubicBezTo>
                  <a:pt x="679698" y="278312"/>
                  <a:pt x="671749" y="282482"/>
                  <a:pt x="666627" y="289068"/>
                </a:cubicBezTo>
                <a:cubicBezTo>
                  <a:pt x="657921" y="300261"/>
                  <a:pt x="650896" y="312665"/>
                  <a:pt x="643030" y="324464"/>
                </a:cubicBezTo>
                <a:cubicBezTo>
                  <a:pt x="639097" y="330363"/>
                  <a:pt x="637130" y="338229"/>
                  <a:pt x="631231" y="342162"/>
                </a:cubicBezTo>
                <a:cubicBezTo>
                  <a:pt x="625332" y="346095"/>
                  <a:pt x="618803" y="349218"/>
                  <a:pt x="613533" y="353961"/>
                </a:cubicBezTo>
                <a:cubicBezTo>
                  <a:pt x="599064" y="366984"/>
                  <a:pt x="572238" y="395256"/>
                  <a:pt x="572238" y="395256"/>
                </a:cubicBezTo>
                <a:cubicBezTo>
                  <a:pt x="570271" y="401155"/>
                  <a:pt x="570735" y="408557"/>
                  <a:pt x="566338" y="412954"/>
                </a:cubicBezTo>
                <a:cubicBezTo>
                  <a:pt x="561941" y="417351"/>
                  <a:pt x="554202" y="416073"/>
                  <a:pt x="548640" y="418854"/>
                </a:cubicBezTo>
                <a:cubicBezTo>
                  <a:pt x="542299" y="422025"/>
                  <a:pt x="537140" y="427209"/>
                  <a:pt x="530942" y="430652"/>
                </a:cubicBezTo>
                <a:cubicBezTo>
                  <a:pt x="519411" y="437058"/>
                  <a:pt x="507723" y="443276"/>
                  <a:pt x="495546" y="448350"/>
                </a:cubicBezTo>
                <a:cubicBezTo>
                  <a:pt x="484066" y="453133"/>
                  <a:pt x="460150" y="460149"/>
                  <a:pt x="460150" y="460149"/>
                </a:cubicBezTo>
                <a:cubicBezTo>
                  <a:pt x="452284" y="466048"/>
                  <a:pt x="445090" y="472969"/>
                  <a:pt x="436553" y="477847"/>
                </a:cubicBezTo>
                <a:cubicBezTo>
                  <a:pt x="431154" y="480932"/>
                  <a:pt x="424029" y="480298"/>
                  <a:pt x="418855" y="483747"/>
                </a:cubicBezTo>
                <a:cubicBezTo>
                  <a:pt x="374668" y="513205"/>
                  <a:pt x="425536" y="493319"/>
                  <a:pt x="383458" y="507344"/>
                </a:cubicBezTo>
                <a:cubicBezTo>
                  <a:pt x="322700" y="552913"/>
                  <a:pt x="399890" y="498215"/>
                  <a:pt x="330364" y="536841"/>
                </a:cubicBezTo>
                <a:cubicBezTo>
                  <a:pt x="321769" y="541616"/>
                  <a:pt x="315561" y="550142"/>
                  <a:pt x="306767" y="554539"/>
                </a:cubicBezTo>
                <a:cubicBezTo>
                  <a:pt x="295643" y="560101"/>
                  <a:pt x="283170" y="562405"/>
                  <a:pt x="271371" y="566338"/>
                </a:cubicBezTo>
                <a:lnTo>
                  <a:pt x="253673" y="572237"/>
                </a:lnTo>
                <a:cubicBezTo>
                  <a:pt x="215266" y="623446"/>
                  <a:pt x="261082" y="564676"/>
                  <a:pt x="200578" y="631230"/>
                </a:cubicBezTo>
                <a:cubicBezTo>
                  <a:pt x="183065" y="650494"/>
                  <a:pt x="178046" y="659130"/>
                  <a:pt x="165182" y="678425"/>
                </a:cubicBezTo>
                <a:cubicBezTo>
                  <a:pt x="163216" y="684324"/>
                  <a:pt x="163168" y="691267"/>
                  <a:pt x="159283" y="696123"/>
                </a:cubicBezTo>
                <a:cubicBezTo>
                  <a:pt x="154854" y="701660"/>
                  <a:pt x="144756" y="701580"/>
                  <a:pt x="141585" y="707922"/>
                </a:cubicBezTo>
                <a:cubicBezTo>
                  <a:pt x="134333" y="722426"/>
                  <a:pt x="135328" y="739877"/>
                  <a:pt x="129786" y="755117"/>
                </a:cubicBezTo>
                <a:cubicBezTo>
                  <a:pt x="127363" y="761780"/>
                  <a:pt x="121920" y="766916"/>
                  <a:pt x="117987" y="772815"/>
                </a:cubicBezTo>
                <a:cubicBezTo>
                  <a:pt x="116021" y="780681"/>
                  <a:pt x="113094" y="788367"/>
                  <a:pt x="112088" y="796412"/>
                </a:cubicBezTo>
                <a:cubicBezTo>
                  <a:pt x="102175" y="875725"/>
                  <a:pt x="103629" y="960036"/>
                  <a:pt x="112088" y="1038286"/>
                </a:cubicBezTo>
                <a:cubicBezTo>
                  <a:pt x="113894" y="1054990"/>
                  <a:pt x="124044" y="1069691"/>
                  <a:pt x="129786" y="1085481"/>
                </a:cubicBezTo>
                <a:cubicBezTo>
                  <a:pt x="131911" y="1091325"/>
                  <a:pt x="133978" y="1097200"/>
                  <a:pt x="135686" y="1103179"/>
                </a:cubicBezTo>
                <a:cubicBezTo>
                  <a:pt x="137913" y="1110975"/>
                  <a:pt x="137088" y="1120030"/>
                  <a:pt x="141585" y="1126776"/>
                </a:cubicBezTo>
                <a:cubicBezTo>
                  <a:pt x="145518" y="1132675"/>
                  <a:pt x="153384" y="1134642"/>
                  <a:pt x="159283" y="1138575"/>
                </a:cubicBezTo>
                <a:cubicBezTo>
                  <a:pt x="147484" y="1142508"/>
                  <a:pt x="129449" y="1139250"/>
                  <a:pt x="123887" y="1150374"/>
                </a:cubicBezTo>
                <a:cubicBezTo>
                  <a:pt x="101061" y="1196026"/>
                  <a:pt x="112976" y="1174459"/>
                  <a:pt x="88491" y="1215267"/>
                </a:cubicBezTo>
                <a:cubicBezTo>
                  <a:pt x="77020" y="1266887"/>
                  <a:pt x="75042" y="1279761"/>
                  <a:pt x="58994" y="1333254"/>
                </a:cubicBezTo>
                <a:cubicBezTo>
                  <a:pt x="42679" y="1387636"/>
                  <a:pt x="50266" y="1372893"/>
                  <a:pt x="29497" y="1404046"/>
                </a:cubicBezTo>
                <a:cubicBezTo>
                  <a:pt x="21159" y="1445738"/>
                  <a:pt x="26769" y="1424031"/>
                  <a:pt x="11799" y="1468939"/>
                </a:cubicBezTo>
                <a:lnTo>
                  <a:pt x="0" y="1504335"/>
                </a:lnTo>
                <a:cubicBezTo>
                  <a:pt x="3933" y="1524000"/>
                  <a:pt x="7597" y="1543720"/>
                  <a:pt x="11799" y="1563329"/>
                </a:cubicBezTo>
                <a:cubicBezTo>
                  <a:pt x="13498" y="1571257"/>
                  <a:pt x="14072" y="1579674"/>
                  <a:pt x="17698" y="1586926"/>
                </a:cubicBezTo>
                <a:cubicBezTo>
                  <a:pt x="21092" y="1593715"/>
                  <a:pt x="44829" y="1623497"/>
                  <a:pt x="53095" y="1628221"/>
                </a:cubicBezTo>
                <a:cubicBezTo>
                  <a:pt x="60135" y="1632244"/>
                  <a:pt x="69000" y="1631557"/>
                  <a:pt x="76692" y="1634121"/>
                </a:cubicBezTo>
                <a:cubicBezTo>
                  <a:pt x="86738" y="1637470"/>
                  <a:pt x="96143" y="1642571"/>
                  <a:pt x="106189" y="1645920"/>
                </a:cubicBezTo>
                <a:cubicBezTo>
                  <a:pt x="113881" y="1648484"/>
                  <a:pt x="122094" y="1649255"/>
                  <a:pt x="129786" y="1651819"/>
                </a:cubicBezTo>
                <a:cubicBezTo>
                  <a:pt x="177160" y="1667610"/>
                  <a:pt x="141189" y="1662385"/>
                  <a:pt x="194679" y="1669517"/>
                </a:cubicBezTo>
                <a:cubicBezTo>
                  <a:pt x="230565" y="1674302"/>
                  <a:pt x="272138" y="1675673"/>
                  <a:pt x="306767" y="1687215"/>
                </a:cubicBezTo>
                <a:cubicBezTo>
                  <a:pt x="348272" y="1701049"/>
                  <a:pt x="297034" y="1683044"/>
                  <a:pt x="348062" y="1704913"/>
                </a:cubicBezTo>
                <a:cubicBezTo>
                  <a:pt x="376545" y="1717120"/>
                  <a:pt x="356745" y="1703043"/>
                  <a:pt x="389358" y="1722611"/>
                </a:cubicBezTo>
                <a:cubicBezTo>
                  <a:pt x="401518" y="1729907"/>
                  <a:pt x="412955" y="1738343"/>
                  <a:pt x="424754" y="1746209"/>
                </a:cubicBezTo>
                <a:lnTo>
                  <a:pt x="442452" y="1758007"/>
                </a:lnTo>
                <a:cubicBezTo>
                  <a:pt x="448351" y="1761940"/>
                  <a:pt x="453808" y="1766635"/>
                  <a:pt x="460150" y="1769806"/>
                </a:cubicBezTo>
                <a:lnTo>
                  <a:pt x="483747" y="1781605"/>
                </a:lnTo>
                <a:cubicBezTo>
                  <a:pt x="487680" y="1787504"/>
                  <a:pt x="490099" y="1794764"/>
                  <a:pt x="495546" y="1799303"/>
                </a:cubicBezTo>
                <a:cubicBezTo>
                  <a:pt x="502302" y="1804933"/>
                  <a:pt x="511508" y="1806738"/>
                  <a:pt x="519144" y="1811101"/>
                </a:cubicBezTo>
                <a:cubicBezTo>
                  <a:pt x="525300" y="1814619"/>
                  <a:pt x="530943" y="1818967"/>
                  <a:pt x="536842" y="1822900"/>
                </a:cubicBezTo>
                <a:cubicBezTo>
                  <a:pt x="540775" y="1828799"/>
                  <a:pt x="543104" y="1836169"/>
                  <a:pt x="548640" y="1840598"/>
                </a:cubicBezTo>
                <a:cubicBezTo>
                  <a:pt x="553496" y="1844483"/>
                  <a:pt x="560776" y="1843717"/>
                  <a:pt x="566338" y="1846498"/>
                </a:cubicBezTo>
                <a:cubicBezTo>
                  <a:pt x="572679" y="1849669"/>
                  <a:pt x="577880" y="1854778"/>
                  <a:pt x="584036" y="1858296"/>
                </a:cubicBezTo>
                <a:cubicBezTo>
                  <a:pt x="591672" y="1862659"/>
                  <a:pt x="599768" y="1866162"/>
                  <a:pt x="607634" y="1870095"/>
                </a:cubicBezTo>
                <a:cubicBezTo>
                  <a:pt x="626332" y="1898141"/>
                  <a:pt x="612707" y="1885551"/>
                  <a:pt x="654829" y="1899592"/>
                </a:cubicBezTo>
                <a:lnTo>
                  <a:pt x="672527" y="1905491"/>
                </a:lnTo>
                <a:cubicBezTo>
                  <a:pt x="705203" y="1927276"/>
                  <a:pt x="674753" y="1910472"/>
                  <a:pt x="725621" y="1923189"/>
                </a:cubicBezTo>
                <a:cubicBezTo>
                  <a:pt x="737687" y="1926205"/>
                  <a:pt x="748822" y="1932549"/>
                  <a:pt x="761017" y="1934988"/>
                </a:cubicBezTo>
                <a:cubicBezTo>
                  <a:pt x="788287" y="1940442"/>
                  <a:pt x="816176" y="1942215"/>
                  <a:pt x="843608" y="1946787"/>
                </a:cubicBezTo>
                <a:cubicBezTo>
                  <a:pt x="947799" y="1964151"/>
                  <a:pt x="817896" y="1942111"/>
                  <a:pt x="908501" y="1958585"/>
                </a:cubicBezTo>
                <a:cubicBezTo>
                  <a:pt x="991527" y="1973681"/>
                  <a:pt x="900532" y="1955813"/>
                  <a:pt x="973394" y="1970384"/>
                </a:cubicBezTo>
                <a:cubicBezTo>
                  <a:pt x="1024240" y="1990723"/>
                  <a:pt x="982036" y="1975382"/>
                  <a:pt x="1026488" y="1988082"/>
                </a:cubicBezTo>
                <a:cubicBezTo>
                  <a:pt x="1049723" y="1994720"/>
                  <a:pt x="1040964" y="1994852"/>
                  <a:pt x="1067784" y="1999881"/>
                </a:cubicBezTo>
                <a:cubicBezTo>
                  <a:pt x="1091297" y="2004290"/>
                  <a:pt x="1138576" y="2011680"/>
                  <a:pt x="1138576" y="2011680"/>
                </a:cubicBezTo>
                <a:cubicBezTo>
                  <a:pt x="1144475" y="2015613"/>
                  <a:pt x="1149635" y="2020989"/>
                  <a:pt x="1156274" y="2023478"/>
                </a:cubicBezTo>
                <a:cubicBezTo>
                  <a:pt x="1165663" y="2026999"/>
                  <a:pt x="1176043" y="2026946"/>
                  <a:pt x="1185771" y="2029378"/>
                </a:cubicBezTo>
                <a:cubicBezTo>
                  <a:pt x="1191804" y="2030886"/>
                  <a:pt x="1197470" y="2033641"/>
                  <a:pt x="1203469" y="2035277"/>
                </a:cubicBezTo>
                <a:cubicBezTo>
                  <a:pt x="1219113" y="2039544"/>
                  <a:pt x="1234932" y="2043143"/>
                  <a:pt x="1250664" y="2047076"/>
                </a:cubicBezTo>
                <a:cubicBezTo>
                  <a:pt x="1258530" y="2049042"/>
                  <a:pt x="1266733" y="2049964"/>
                  <a:pt x="1274261" y="2052975"/>
                </a:cubicBezTo>
                <a:cubicBezTo>
                  <a:pt x="1287041" y="2058087"/>
                  <a:pt x="1306919" y="2066708"/>
                  <a:pt x="1321456" y="2070673"/>
                </a:cubicBezTo>
                <a:cubicBezTo>
                  <a:pt x="1385065" y="2088021"/>
                  <a:pt x="1348615" y="2077365"/>
                  <a:pt x="1398147" y="2088371"/>
                </a:cubicBezTo>
                <a:cubicBezTo>
                  <a:pt x="1406062" y="2090130"/>
                  <a:pt x="1413747" y="2092937"/>
                  <a:pt x="1421745" y="2094270"/>
                </a:cubicBezTo>
                <a:cubicBezTo>
                  <a:pt x="1535802" y="2113280"/>
                  <a:pt x="1397576" y="2084311"/>
                  <a:pt x="1522034" y="2111969"/>
                </a:cubicBezTo>
                <a:cubicBezTo>
                  <a:pt x="1531866" y="2110002"/>
                  <a:pt x="1541592" y="2107394"/>
                  <a:pt x="1551531" y="2106069"/>
                </a:cubicBezTo>
                <a:cubicBezTo>
                  <a:pt x="1589255" y="2101039"/>
                  <a:pt x="1644546" y="2097947"/>
                  <a:pt x="1681316" y="2094270"/>
                </a:cubicBezTo>
                <a:cubicBezTo>
                  <a:pt x="1697091" y="2092692"/>
                  <a:pt x="1712779" y="2090337"/>
                  <a:pt x="1728511" y="2088371"/>
                </a:cubicBezTo>
                <a:cubicBezTo>
                  <a:pt x="1800027" y="2064532"/>
                  <a:pt x="1727814" y="2086559"/>
                  <a:pt x="1799304" y="2070673"/>
                </a:cubicBezTo>
                <a:cubicBezTo>
                  <a:pt x="1805374" y="2069324"/>
                  <a:pt x="1810904" y="2065994"/>
                  <a:pt x="1817002" y="2064774"/>
                </a:cubicBezTo>
                <a:cubicBezTo>
                  <a:pt x="1866922" y="2054790"/>
                  <a:pt x="1845600" y="2063523"/>
                  <a:pt x="1887794" y="2052975"/>
                </a:cubicBezTo>
                <a:cubicBezTo>
                  <a:pt x="1901682" y="2049503"/>
                  <a:pt x="1915051" y="2043984"/>
                  <a:pt x="1929089" y="2041176"/>
                </a:cubicBezTo>
                <a:cubicBezTo>
                  <a:pt x="1944635" y="2038067"/>
                  <a:pt x="1960569" y="2037372"/>
                  <a:pt x="1976284" y="2035277"/>
                </a:cubicBezTo>
                <a:cubicBezTo>
                  <a:pt x="1990067" y="2033439"/>
                  <a:pt x="2003899" y="2031865"/>
                  <a:pt x="2017580" y="2029378"/>
                </a:cubicBezTo>
                <a:cubicBezTo>
                  <a:pt x="2064992" y="2020757"/>
                  <a:pt x="2018755" y="2020862"/>
                  <a:pt x="2094271" y="2017579"/>
                </a:cubicBezTo>
                <a:cubicBezTo>
                  <a:pt x="2166988" y="2014418"/>
                  <a:pt x="2239788" y="2013646"/>
                  <a:pt x="2312547" y="2011680"/>
                </a:cubicBezTo>
                <a:lnTo>
                  <a:pt x="2395138" y="1999881"/>
                </a:lnTo>
                <a:cubicBezTo>
                  <a:pt x="2418783" y="1996243"/>
                  <a:pt x="2442106" y="1990248"/>
                  <a:pt x="2465931" y="1988082"/>
                </a:cubicBezTo>
                <a:cubicBezTo>
                  <a:pt x="2502649" y="1984744"/>
                  <a:pt x="2536224" y="1982810"/>
                  <a:pt x="2572119" y="1976283"/>
                </a:cubicBezTo>
                <a:cubicBezTo>
                  <a:pt x="2580096" y="1974833"/>
                  <a:pt x="2587850" y="1972350"/>
                  <a:pt x="2595716" y="1970384"/>
                </a:cubicBezTo>
                <a:cubicBezTo>
                  <a:pt x="2603582" y="1966451"/>
                  <a:pt x="2611231" y="1962049"/>
                  <a:pt x="2619314" y="1958585"/>
                </a:cubicBezTo>
                <a:cubicBezTo>
                  <a:pt x="2633458" y="1952523"/>
                  <a:pt x="2645641" y="1951064"/>
                  <a:pt x="2660609" y="1946787"/>
                </a:cubicBezTo>
                <a:cubicBezTo>
                  <a:pt x="2719842" y="1929863"/>
                  <a:pt x="2628148" y="1953426"/>
                  <a:pt x="2701905" y="1934988"/>
                </a:cubicBezTo>
                <a:cubicBezTo>
                  <a:pt x="2705838" y="1929089"/>
                  <a:pt x="2707692" y="1921048"/>
                  <a:pt x="2713704" y="1917290"/>
                </a:cubicBezTo>
                <a:cubicBezTo>
                  <a:pt x="2724250" y="1910698"/>
                  <a:pt x="2749100" y="1905491"/>
                  <a:pt x="2749100" y="1905491"/>
                </a:cubicBezTo>
                <a:cubicBezTo>
                  <a:pt x="2789510" y="1865081"/>
                  <a:pt x="2770613" y="1879351"/>
                  <a:pt x="2802194" y="1858296"/>
                </a:cubicBezTo>
                <a:cubicBezTo>
                  <a:pt x="2806127" y="1852397"/>
                  <a:pt x="2809250" y="1845868"/>
                  <a:pt x="2813993" y="1840598"/>
                </a:cubicBezTo>
                <a:cubicBezTo>
                  <a:pt x="2827016" y="1826129"/>
                  <a:pt x="2855288" y="1799303"/>
                  <a:pt x="2855288" y="1799303"/>
                </a:cubicBezTo>
                <a:cubicBezTo>
                  <a:pt x="2868403" y="1759957"/>
                  <a:pt x="2849719" y="1804817"/>
                  <a:pt x="2884785" y="1763907"/>
                </a:cubicBezTo>
                <a:cubicBezTo>
                  <a:pt x="2890508" y="1757230"/>
                  <a:pt x="2893120" y="1748392"/>
                  <a:pt x="2896584" y="1740309"/>
                </a:cubicBezTo>
                <a:cubicBezTo>
                  <a:pt x="2899034" y="1734593"/>
                  <a:pt x="2900174" y="1728385"/>
                  <a:pt x="2902483" y="1722611"/>
                </a:cubicBezTo>
                <a:cubicBezTo>
                  <a:pt x="2908045" y="1708706"/>
                  <a:pt x="2915063" y="1695390"/>
                  <a:pt x="2920181" y="1681316"/>
                </a:cubicBezTo>
                <a:cubicBezTo>
                  <a:pt x="2935419" y="1639410"/>
                  <a:pt x="2914919" y="1674459"/>
                  <a:pt x="2937879" y="1640020"/>
                </a:cubicBezTo>
                <a:cubicBezTo>
                  <a:pt x="2943093" y="1624376"/>
                  <a:pt x="2946505" y="1615648"/>
                  <a:pt x="2949678" y="1598725"/>
                </a:cubicBezTo>
                <a:cubicBezTo>
                  <a:pt x="2954087" y="1575212"/>
                  <a:pt x="2957319" y="1551491"/>
                  <a:pt x="2961476" y="1527932"/>
                </a:cubicBezTo>
                <a:cubicBezTo>
                  <a:pt x="2963218" y="1518058"/>
                  <a:pt x="2963949" y="1507859"/>
                  <a:pt x="2967376" y="1498436"/>
                </a:cubicBezTo>
                <a:cubicBezTo>
                  <a:pt x="2989554" y="1437450"/>
                  <a:pt x="2988190" y="1485960"/>
                  <a:pt x="3008671" y="1404046"/>
                </a:cubicBezTo>
                <a:cubicBezTo>
                  <a:pt x="3010638" y="1396180"/>
                  <a:pt x="3012981" y="1388399"/>
                  <a:pt x="3014571" y="1380449"/>
                </a:cubicBezTo>
                <a:cubicBezTo>
                  <a:pt x="3018883" y="1358890"/>
                  <a:pt x="3021037" y="1336885"/>
                  <a:pt x="3026369" y="1315556"/>
                </a:cubicBezTo>
                <a:cubicBezTo>
                  <a:pt x="3030894" y="1297457"/>
                  <a:pt x="3038581" y="1280292"/>
                  <a:pt x="3044067" y="1262461"/>
                </a:cubicBezTo>
                <a:cubicBezTo>
                  <a:pt x="3046451" y="1254712"/>
                  <a:pt x="3046956" y="1246392"/>
                  <a:pt x="3049967" y="1238864"/>
                </a:cubicBezTo>
                <a:cubicBezTo>
                  <a:pt x="3090911" y="1136507"/>
                  <a:pt x="3053846" y="1244926"/>
                  <a:pt x="3073564" y="1185770"/>
                </a:cubicBezTo>
                <a:cubicBezTo>
                  <a:pt x="3066443" y="1029091"/>
                  <a:pt x="3064370" y="1059594"/>
                  <a:pt x="3073564" y="884903"/>
                </a:cubicBezTo>
                <a:cubicBezTo>
                  <a:pt x="3075534" y="847465"/>
                  <a:pt x="3085366" y="796397"/>
                  <a:pt x="3091262" y="761016"/>
                </a:cubicBezTo>
                <a:cubicBezTo>
                  <a:pt x="3075630" y="698487"/>
                  <a:pt x="3097881" y="791517"/>
                  <a:pt x="3079464" y="690224"/>
                </a:cubicBezTo>
                <a:cubicBezTo>
                  <a:pt x="3077258" y="678094"/>
                  <a:pt x="3067187" y="658417"/>
                  <a:pt x="3061766" y="648929"/>
                </a:cubicBezTo>
                <a:cubicBezTo>
                  <a:pt x="3058248" y="642773"/>
                  <a:pt x="3054981" y="636244"/>
                  <a:pt x="3049967" y="631230"/>
                </a:cubicBezTo>
                <a:cubicBezTo>
                  <a:pt x="3044954" y="626217"/>
                  <a:pt x="3038168" y="623365"/>
                  <a:pt x="3032269" y="619432"/>
                </a:cubicBezTo>
                <a:cubicBezTo>
                  <a:pt x="3030302" y="613533"/>
                  <a:pt x="3031429" y="605348"/>
                  <a:pt x="3026369" y="601734"/>
                </a:cubicBezTo>
                <a:cubicBezTo>
                  <a:pt x="3016249" y="594505"/>
                  <a:pt x="2990973" y="589935"/>
                  <a:pt x="2990973" y="589935"/>
                </a:cubicBezTo>
                <a:cubicBezTo>
                  <a:pt x="2980333" y="573974"/>
                  <a:pt x="2974859" y="567348"/>
                  <a:pt x="2967376" y="548640"/>
                </a:cubicBezTo>
                <a:cubicBezTo>
                  <a:pt x="2946314" y="495985"/>
                  <a:pt x="2966479" y="529595"/>
                  <a:pt x="2943778" y="495545"/>
                </a:cubicBezTo>
                <a:cubicBezTo>
                  <a:pt x="2939373" y="482329"/>
                  <a:pt x="2934097" y="468007"/>
                  <a:pt x="2931980" y="454250"/>
                </a:cubicBezTo>
                <a:cubicBezTo>
                  <a:pt x="2929272" y="436650"/>
                  <a:pt x="2928289" y="418825"/>
                  <a:pt x="2926080" y="401156"/>
                </a:cubicBezTo>
                <a:cubicBezTo>
                  <a:pt x="2920119" y="353468"/>
                  <a:pt x="2931271" y="367254"/>
                  <a:pt x="2902483" y="348061"/>
                </a:cubicBezTo>
                <a:cubicBezTo>
                  <a:pt x="2876919" y="350028"/>
                  <a:pt x="2850586" y="347436"/>
                  <a:pt x="2825791" y="353961"/>
                </a:cubicBezTo>
                <a:cubicBezTo>
                  <a:pt x="2812078" y="357570"/>
                  <a:pt x="2790395" y="377558"/>
                  <a:pt x="2790395" y="377558"/>
                </a:cubicBezTo>
                <a:cubicBezTo>
                  <a:pt x="2787424" y="382014"/>
                  <a:pt x="2761638" y="424991"/>
                  <a:pt x="2784496" y="371659"/>
                </a:cubicBezTo>
                <a:cubicBezTo>
                  <a:pt x="2787289" y="365142"/>
                  <a:pt x="2792362" y="359860"/>
                  <a:pt x="2796295" y="353961"/>
                </a:cubicBezTo>
                <a:cubicBezTo>
                  <a:pt x="2798320" y="347887"/>
                  <a:pt x="2809081" y="317110"/>
                  <a:pt x="2808093" y="312665"/>
                </a:cubicBezTo>
                <a:cubicBezTo>
                  <a:pt x="2805606" y="301472"/>
                  <a:pt x="2799101" y="290631"/>
                  <a:pt x="2790395" y="283169"/>
                </a:cubicBezTo>
                <a:cubicBezTo>
                  <a:pt x="2784239" y="277892"/>
                  <a:pt x="2774664" y="279236"/>
                  <a:pt x="2766798" y="277269"/>
                </a:cubicBezTo>
                <a:cubicBezTo>
                  <a:pt x="2750758" y="266575"/>
                  <a:pt x="2734767" y="253672"/>
                  <a:pt x="2713704" y="253672"/>
                </a:cubicBezTo>
                <a:lnTo>
                  <a:pt x="2696006" y="253672"/>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5" name="Freeform: Shape 4">
            <a:extLst>
              <a:ext uri="{FF2B5EF4-FFF2-40B4-BE49-F238E27FC236}">
                <a16:creationId xmlns:a16="http://schemas.microsoft.com/office/drawing/2014/main" id="{94D9C097-6B38-42E5-8A1D-CBFCD9DB63A2}"/>
              </a:ext>
            </a:extLst>
          </p:cNvPr>
          <p:cNvSpPr/>
          <p:nvPr/>
        </p:nvSpPr>
        <p:spPr>
          <a:xfrm>
            <a:off x="4928572" y="24853"/>
            <a:ext cx="3091262" cy="2111969"/>
          </a:xfrm>
          <a:custGeom>
            <a:avLst/>
            <a:gdLst>
              <a:gd name="connsiteX0" fmla="*/ 2813993 w 3091262"/>
              <a:gd name="connsiteY0" fmla="*/ 141584 h 2111969"/>
              <a:gd name="connsiteX1" fmla="*/ 2808093 w 3091262"/>
              <a:gd name="connsiteY1" fmla="*/ 271370 h 2111969"/>
              <a:gd name="connsiteX2" fmla="*/ 2802194 w 3091262"/>
              <a:gd name="connsiteY2" fmla="*/ 289068 h 2111969"/>
              <a:gd name="connsiteX3" fmla="*/ 2766798 w 3091262"/>
              <a:gd name="connsiteY3" fmla="*/ 306766 h 2111969"/>
              <a:gd name="connsiteX4" fmla="*/ 2731402 w 3091262"/>
              <a:gd name="connsiteY4" fmla="*/ 300867 h 2111969"/>
              <a:gd name="connsiteX5" fmla="*/ 2696006 w 3091262"/>
              <a:gd name="connsiteY5" fmla="*/ 289068 h 2111969"/>
              <a:gd name="connsiteX6" fmla="*/ 2666509 w 3091262"/>
              <a:gd name="connsiteY6" fmla="*/ 259571 h 2111969"/>
              <a:gd name="connsiteX7" fmla="*/ 2642911 w 3091262"/>
              <a:gd name="connsiteY7" fmla="*/ 218276 h 2111969"/>
              <a:gd name="connsiteX8" fmla="*/ 2625213 w 3091262"/>
              <a:gd name="connsiteY8" fmla="*/ 206477 h 2111969"/>
              <a:gd name="connsiteX9" fmla="*/ 2601616 w 3091262"/>
              <a:gd name="connsiteY9" fmla="*/ 171081 h 2111969"/>
              <a:gd name="connsiteX10" fmla="*/ 2589817 w 3091262"/>
              <a:gd name="connsiteY10" fmla="*/ 153383 h 2111969"/>
              <a:gd name="connsiteX11" fmla="*/ 2572119 w 3091262"/>
              <a:gd name="connsiteY11" fmla="*/ 141584 h 2111969"/>
              <a:gd name="connsiteX12" fmla="*/ 2560320 w 3091262"/>
              <a:gd name="connsiteY12" fmla="*/ 123886 h 2111969"/>
              <a:gd name="connsiteX13" fmla="*/ 2519025 w 3091262"/>
              <a:gd name="connsiteY13" fmla="*/ 106188 h 2111969"/>
              <a:gd name="connsiteX14" fmla="*/ 2471830 w 3091262"/>
              <a:gd name="connsiteY14" fmla="*/ 82590 h 2111969"/>
              <a:gd name="connsiteX15" fmla="*/ 2401038 w 3091262"/>
              <a:gd name="connsiteY15" fmla="*/ 88490 h 2111969"/>
              <a:gd name="connsiteX16" fmla="*/ 2353843 w 3091262"/>
              <a:gd name="connsiteY16" fmla="*/ 100289 h 2111969"/>
              <a:gd name="connsiteX17" fmla="*/ 2318447 w 3091262"/>
              <a:gd name="connsiteY17" fmla="*/ 106188 h 2111969"/>
              <a:gd name="connsiteX18" fmla="*/ 2229956 w 3091262"/>
              <a:gd name="connsiteY18" fmla="*/ 94389 h 2111969"/>
              <a:gd name="connsiteX19" fmla="*/ 2212258 w 3091262"/>
              <a:gd name="connsiteY19" fmla="*/ 82590 h 2111969"/>
              <a:gd name="connsiteX20" fmla="*/ 2176862 w 3091262"/>
              <a:gd name="connsiteY20" fmla="*/ 76691 h 2111969"/>
              <a:gd name="connsiteX21" fmla="*/ 2129667 w 3091262"/>
              <a:gd name="connsiteY21" fmla="*/ 64892 h 2111969"/>
              <a:gd name="connsiteX22" fmla="*/ 2094271 w 3091262"/>
              <a:gd name="connsiteY22" fmla="*/ 53094 h 2111969"/>
              <a:gd name="connsiteX23" fmla="*/ 2047076 w 3091262"/>
              <a:gd name="connsiteY23" fmla="*/ 35396 h 2111969"/>
              <a:gd name="connsiteX24" fmla="*/ 2029378 w 3091262"/>
              <a:gd name="connsiteY24" fmla="*/ 23597 h 2111969"/>
              <a:gd name="connsiteX25" fmla="*/ 2005781 w 3091262"/>
              <a:gd name="connsiteY25" fmla="*/ 17698 h 2111969"/>
              <a:gd name="connsiteX26" fmla="*/ 1887794 w 3091262"/>
              <a:gd name="connsiteY26" fmla="*/ 11798 h 2111969"/>
              <a:gd name="connsiteX27" fmla="*/ 1657719 w 3091262"/>
              <a:gd name="connsiteY27" fmla="*/ 17698 h 2111969"/>
              <a:gd name="connsiteX28" fmla="*/ 1451242 w 3091262"/>
              <a:gd name="connsiteY28" fmla="*/ 0 h 2111969"/>
              <a:gd name="connsiteX29" fmla="*/ 1339154 w 3091262"/>
              <a:gd name="connsiteY29" fmla="*/ 5899 h 2111969"/>
              <a:gd name="connsiteX30" fmla="*/ 1321456 w 3091262"/>
              <a:gd name="connsiteY30" fmla="*/ 11798 h 2111969"/>
              <a:gd name="connsiteX31" fmla="*/ 1291959 w 3091262"/>
              <a:gd name="connsiteY31" fmla="*/ 23597 h 2111969"/>
              <a:gd name="connsiteX32" fmla="*/ 1244764 w 3091262"/>
              <a:gd name="connsiteY32" fmla="*/ 35396 h 2111969"/>
              <a:gd name="connsiteX33" fmla="*/ 1215267 w 3091262"/>
              <a:gd name="connsiteY33" fmla="*/ 47194 h 2111969"/>
              <a:gd name="connsiteX34" fmla="*/ 1197569 w 3091262"/>
              <a:gd name="connsiteY34" fmla="*/ 53094 h 2111969"/>
              <a:gd name="connsiteX35" fmla="*/ 1150375 w 3091262"/>
              <a:gd name="connsiteY35" fmla="*/ 76691 h 2111969"/>
              <a:gd name="connsiteX36" fmla="*/ 1120878 w 3091262"/>
              <a:gd name="connsiteY36" fmla="*/ 94389 h 2111969"/>
              <a:gd name="connsiteX37" fmla="*/ 1055985 w 3091262"/>
              <a:gd name="connsiteY37" fmla="*/ 106188 h 2111969"/>
              <a:gd name="connsiteX38" fmla="*/ 1020589 w 3091262"/>
              <a:gd name="connsiteY38" fmla="*/ 117987 h 2111969"/>
              <a:gd name="connsiteX39" fmla="*/ 914400 w 3091262"/>
              <a:gd name="connsiteY39" fmla="*/ 129785 h 2111969"/>
              <a:gd name="connsiteX40" fmla="*/ 879004 w 3091262"/>
              <a:gd name="connsiteY40" fmla="*/ 141584 h 2111969"/>
              <a:gd name="connsiteX41" fmla="*/ 849507 w 3091262"/>
              <a:gd name="connsiteY41" fmla="*/ 147483 h 2111969"/>
              <a:gd name="connsiteX42" fmla="*/ 831809 w 3091262"/>
              <a:gd name="connsiteY42" fmla="*/ 159282 h 2111969"/>
              <a:gd name="connsiteX43" fmla="*/ 802313 w 3091262"/>
              <a:gd name="connsiteY43" fmla="*/ 171081 h 2111969"/>
              <a:gd name="connsiteX44" fmla="*/ 784615 w 3091262"/>
              <a:gd name="connsiteY44" fmla="*/ 182880 h 2111969"/>
              <a:gd name="connsiteX45" fmla="*/ 766916 w 3091262"/>
              <a:gd name="connsiteY45" fmla="*/ 188779 h 2111969"/>
              <a:gd name="connsiteX46" fmla="*/ 725621 w 3091262"/>
              <a:gd name="connsiteY46" fmla="*/ 212376 h 2111969"/>
              <a:gd name="connsiteX47" fmla="*/ 702024 w 3091262"/>
              <a:gd name="connsiteY47" fmla="*/ 235974 h 2111969"/>
              <a:gd name="connsiteX48" fmla="*/ 684326 w 3091262"/>
              <a:gd name="connsiteY48" fmla="*/ 271370 h 2111969"/>
              <a:gd name="connsiteX49" fmla="*/ 666627 w 3091262"/>
              <a:gd name="connsiteY49" fmla="*/ 289068 h 2111969"/>
              <a:gd name="connsiteX50" fmla="*/ 643030 w 3091262"/>
              <a:gd name="connsiteY50" fmla="*/ 324464 h 2111969"/>
              <a:gd name="connsiteX51" fmla="*/ 631231 w 3091262"/>
              <a:gd name="connsiteY51" fmla="*/ 342162 h 2111969"/>
              <a:gd name="connsiteX52" fmla="*/ 613533 w 3091262"/>
              <a:gd name="connsiteY52" fmla="*/ 353961 h 2111969"/>
              <a:gd name="connsiteX53" fmla="*/ 572238 w 3091262"/>
              <a:gd name="connsiteY53" fmla="*/ 395256 h 2111969"/>
              <a:gd name="connsiteX54" fmla="*/ 566338 w 3091262"/>
              <a:gd name="connsiteY54" fmla="*/ 412954 h 2111969"/>
              <a:gd name="connsiteX55" fmla="*/ 548640 w 3091262"/>
              <a:gd name="connsiteY55" fmla="*/ 418854 h 2111969"/>
              <a:gd name="connsiteX56" fmla="*/ 530942 w 3091262"/>
              <a:gd name="connsiteY56" fmla="*/ 430652 h 2111969"/>
              <a:gd name="connsiteX57" fmla="*/ 495546 w 3091262"/>
              <a:gd name="connsiteY57" fmla="*/ 448350 h 2111969"/>
              <a:gd name="connsiteX58" fmla="*/ 460150 w 3091262"/>
              <a:gd name="connsiteY58" fmla="*/ 460149 h 2111969"/>
              <a:gd name="connsiteX59" fmla="*/ 436553 w 3091262"/>
              <a:gd name="connsiteY59" fmla="*/ 477847 h 2111969"/>
              <a:gd name="connsiteX60" fmla="*/ 418855 w 3091262"/>
              <a:gd name="connsiteY60" fmla="*/ 483747 h 2111969"/>
              <a:gd name="connsiteX61" fmla="*/ 383458 w 3091262"/>
              <a:gd name="connsiteY61" fmla="*/ 507344 h 2111969"/>
              <a:gd name="connsiteX62" fmla="*/ 330364 w 3091262"/>
              <a:gd name="connsiteY62" fmla="*/ 536841 h 2111969"/>
              <a:gd name="connsiteX63" fmla="*/ 306767 w 3091262"/>
              <a:gd name="connsiteY63" fmla="*/ 554539 h 2111969"/>
              <a:gd name="connsiteX64" fmla="*/ 271371 w 3091262"/>
              <a:gd name="connsiteY64" fmla="*/ 566338 h 2111969"/>
              <a:gd name="connsiteX65" fmla="*/ 253673 w 3091262"/>
              <a:gd name="connsiteY65" fmla="*/ 572237 h 2111969"/>
              <a:gd name="connsiteX66" fmla="*/ 200578 w 3091262"/>
              <a:gd name="connsiteY66" fmla="*/ 631230 h 2111969"/>
              <a:gd name="connsiteX67" fmla="*/ 165182 w 3091262"/>
              <a:gd name="connsiteY67" fmla="*/ 678425 h 2111969"/>
              <a:gd name="connsiteX68" fmla="*/ 159283 w 3091262"/>
              <a:gd name="connsiteY68" fmla="*/ 696123 h 2111969"/>
              <a:gd name="connsiteX69" fmla="*/ 141585 w 3091262"/>
              <a:gd name="connsiteY69" fmla="*/ 707922 h 2111969"/>
              <a:gd name="connsiteX70" fmla="*/ 129786 w 3091262"/>
              <a:gd name="connsiteY70" fmla="*/ 755117 h 2111969"/>
              <a:gd name="connsiteX71" fmla="*/ 117987 w 3091262"/>
              <a:gd name="connsiteY71" fmla="*/ 772815 h 2111969"/>
              <a:gd name="connsiteX72" fmla="*/ 112088 w 3091262"/>
              <a:gd name="connsiteY72" fmla="*/ 796412 h 2111969"/>
              <a:gd name="connsiteX73" fmla="*/ 112088 w 3091262"/>
              <a:gd name="connsiteY73" fmla="*/ 1038286 h 2111969"/>
              <a:gd name="connsiteX74" fmla="*/ 129786 w 3091262"/>
              <a:gd name="connsiteY74" fmla="*/ 1085481 h 2111969"/>
              <a:gd name="connsiteX75" fmla="*/ 135686 w 3091262"/>
              <a:gd name="connsiteY75" fmla="*/ 1103179 h 2111969"/>
              <a:gd name="connsiteX76" fmla="*/ 141585 w 3091262"/>
              <a:gd name="connsiteY76" fmla="*/ 1126776 h 2111969"/>
              <a:gd name="connsiteX77" fmla="*/ 159283 w 3091262"/>
              <a:gd name="connsiteY77" fmla="*/ 1138575 h 2111969"/>
              <a:gd name="connsiteX78" fmla="*/ 123887 w 3091262"/>
              <a:gd name="connsiteY78" fmla="*/ 1150374 h 2111969"/>
              <a:gd name="connsiteX79" fmla="*/ 88491 w 3091262"/>
              <a:gd name="connsiteY79" fmla="*/ 1215267 h 2111969"/>
              <a:gd name="connsiteX80" fmla="*/ 58994 w 3091262"/>
              <a:gd name="connsiteY80" fmla="*/ 1333254 h 2111969"/>
              <a:gd name="connsiteX81" fmla="*/ 29497 w 3091262"/>
              <a:gd name="connsiteY81" fmla="*/ 1404046 h 2111969"/>
              <a:gd name="connsiteX82" fmla="*/ 11799 w 3091262"/>
              <a:gd name="connsiteY82" fmla="*/ 1468939 h 2111969"/>
              <a:gd name="connsiteX83" fmla="*/ 0 w 3091262"/>
              <a:gd name="connsiteY83" fmla="*/ 1504335 h 2111969"/>
              <a:gd name="connsiteX84" fmla="*/ 11799 w 3091262"/>
              <a:gd name="connsiteY84" fmla="*/ 1563329 h 2111969"/>
              <a:gd name="connsiteX85" fmla="*/ 17698 w 3091262"/>
              <a:gd name="connsiteY85" fmla="*/ 1586926 h 2111969"/>
              <a:gd name="connsiteX86" fmla="*/ 53095 w 3091262"/>
              <a:gd name="connsiteY86" fmla="*/ 1628221 h 2111969"/>
              <a:gd name="connsiteX87" fmla="*/ 76692 w 3091262"/>
              <a:gd name="connsiteY87" fmla="*/ 1634121 h 2111969"/>
              <a:gd name="connsiteX88" fmla="*/ 106189 w 3091262"/>
              <a:gd name="connsiteY88" fmla="*/ 1645920 h 2111969"/>
              <a:gd name="connsiteX89" fmla="*/ 129786 w 3091262"/>
              <a:gd name="connsiteY89" fmla="*/ 1651819 h 2111969"/>
              <a:gd name="connsiteX90" fmla="*/ 194679 w 3091262"/>
              <a:gd name="connsiteY90" fmla="*/ 1669517 h 2111969"/>
              <a:gd name="connsiteX91" fmla="*/ 306767 w 3091262"/>
              <a:gd name="connsiteY91" fmla="*/ 1687215 h 2111969"/>
              <a:gd name="connsiteX92" fmla="*/ 348062 w 3091262"/>
              <a:gd name="connsiteY92" fmla="*/ 1704913 h 2111969"/>
              <a:gd name="connsiteX93" fmla="*/ 389358 w 3091262"/>
              <a:gd name="connsiteY93" fmla="*/ 1722611 h 2111969"/>
              <a:gd name="connsiteX94" fmla="*/ 424754 w 3091262"/>
              <a:gd name="connsiteY94" fmla="*/ 1746209 h 2111969"/>
              <a:gd name="connsiteX95" fmla="*/ 442452 w 3091262"/>
              <a:gd name="connsiteY95" fmla="*/ 1758007 h 2111969"/>
              <a:gd name="connsiteX96" fmla="*/ 460150 w 3091262"/>
              <a:gd name="connsiteY96" fmla="*/ 1769806 h 2111969"/>
              <a:gd name="connsiteX97" fmla="*/ 483747 w 3091262"/>
              <a:gd name="connsiteY97" fmla="*/ 1781605 h 2111969"/>
              <a:gd name="connsiteX98" fmla="*/ 495546 w 3091262"/>
              <a:gd name="connsiteY98" fmla="*/ 1799303 h 2111969"/>
              <a:gd name="connsiteX99" fmla="*/ 519144 w 3091262"/>
              <a:gd name="connsiteY99" fmla="*/ 1811101 h 2111969"/>
              <a:gd name="connsiteX100" fmla="*/ 536842 w 3091262"/>
              <a:gd name="connsiteY100" fmla="*/ 1822900 h 2111969"/>
              <a:gd name="connsiteX101" fmla="*/ 548640 w 3091262"/>
              <a:gd name="connsiteY101" fmla="*/ 1840598 h 2111969"/>
              <a:gd name="connsiteX102" fmla="*/ 566338 w 3091262"/>
              <a:gd name="connsiteY102" fmla="*/ 1846498 h 2111969"/>
              <a:gd name="connsiteX103" fmla="*/ 584036 w 3091262"/>
              <a:gd name="connsiteY103" fmla="*/ 1858296 h 2111969"/>
              <a:gd name="connsiteX104" fmla="*/ 607634 w 3091262"/>
              <a:gd name="connsiteY104" fmla="*/ 1870095 h 2111969"/>
              <a:gd name="connsiteX105" fmla="*/ 654829 w 3091262"/>
              <a:gd name="connsiteY105" fmla="*/ 1899592 h 2111969"/>
              <a:gd name="connsiteX106" fmla="*/ 672527 w 3091262"/>
              <a:gd name="connsiteY106" fmla="*/ 1905491 h 2111969"/>
              <a:gd name="connsiteX107" fmla="*/ 725621 w 3091262"/>
              <a:gd name="connsiteY107" fmla="*/ 1923189 h 2111969"/>
              <a:gd name="connsiteX108" fmla="*/ 761017 w 3091262"/>
              <a:gd name="connsiteY108" fmla="*/ 1934988 h 2111969"/>
              <a:gd name="connsiteX109" fmla="*/ 843608 w 3091262"/>
              <a:gd name="connsiteY109" fmla="*/ 1946787 h 2111969"/>
              <a:gd name="connsiteX110" fmla="*/ 908501 w 3091262"/>
              <a:gd name="connsiteY110" fmla="*/ 1958585 h 2111969"/>
              <a:gd name="connsiteX111" fmla="*/ 973394 w 3091262"/>
              <a:gd name="connsiteY111" fmla="*/ 1970384 h 2111969"/>
              <a:gd name="connsiteX112" fmla="*/ 1026488 w 3091262"/>
              <a:gd name="connsiteY112" fmla="*/ 1988082 h 2111969"/>
              <a:gd name="connsiteX113" fmla="*/ 1067784 w 3091262"/>
              <a:gd name="connsiteY113" fmla="*/ 1999881 h 2111969"/>
              <a:gd name="connsiteX114" fmla="*/ 1138576 w 3091262"/>
              <a:gd name="connsiteY114" fmla="*/ 2011680 h 2111969"/>
              <a:gd name="connsiteX115" fmla="*/ 1156274 w 3091262"/>
              <a:gd name="connsiteY115" fmla="*/ 2023478 h 2111969"/>
              <a:gd name="connsiteX116" fmla="*/ 1185771 w 3091262"/>
              <a:gd name="connsiteY116" fmla="*/ 2029378 h 2111969"/>
              <a:gd name="connsiteX117" fmla="*/ 1203469 w 3091262"/>
              <a:gd name="connsiteY117" fmla="*/ 2035277 h 2111969"/>
              <a:gd name="connsiteX118" fmla="*/ 1250664 w 3091262"/>
              <a:gd name="connsiteY118" fmla="*/ 2047076 h 2111969"/>
              <a:gd name="connsiteX119" fmla="*/ 1274261 w 3091262"/>
              <a:gd name="connsiteY119" fmla="*/ 2052975 h 2111969"/>
              <a:gd name="connsiteX120" fmla="*/ 1321456 w 3091262"/>
              <a:gd name="connsiteY120" fmla="*/ 2070673 h 2111969"/>
              <a:gd name="connsiteX121" fmla="*/ 1398147 w 3091262"/>
              <a:gd name="connsiteY121" fmla="*/ 2088371 h 2111969"/>
              <a:gd name="connsiteX122" fmla="*/ 1421745 w 3091262"/>
              <a:gd name="connsiteY122" fmla="*/ 2094270 h 2111969"/>
              <a:gd name="connsiteX123" fmla="*/ 1522034 w 3091262"/>
              <a:gd name="connsiteY123" fmla="*/ 2111969 h 2111969"/>
              <a:gd name="connsiteX124" fmla="*/ 1551531 w 3091262"/>
              <a:gd name="connsiteY124" fmla="*/ 2106069 h 2111969"/>
              <a:gd name="connsiteX125" fmla="*/ 1681316 w 3091262"/>
              <a:gd name="connsiteY125" fmla="*/ 2094270 h 2111969"/>
              <a:gd name="connsiteX126" fmla="*/ 1728511 w 3091262"/>
              <a:gd name="connsiteY126" fmla="*/ 2088371 h 2111969"/>
              <a:gd name="connsiteX127" fmla="*/ 1799304 w 3091262"/>
              <a:gd name="connsiteY127" fmla="*/ 2070673 h 2111969"/>
              <a:gd name="connsiteX128" fmla="*/ 1817002 w 3091262"/>
              <a:gd name="connsiteY128" fmla="*/ 2064774 h 2111969"/>
              <a:gd name="connsiteX129" fmla="*/ 1887794 w 3091262"/>
              <a:gd name="connsiteY129" fmla="*/ 2052975 h 2111969"/>
              <a:gd name="connsiteX130" fmla="*/ 1929089 w 3091262"/>
              <a:gd name="connsiteY130" fmla="*/ 2041176 h 2111969"/>
              <a:gd name="connsiteX131" fmla="*/ 1976284 w 3091262"/>
              <a:gd name="connsiteY131" fmla="*/ 2035277 h 2111969"/>
              <a:gd name="connsiteX132" fmla="*/ 2017580 w 3091262"/>
              <a:gd name="connsiteY132" fmla="*/ 2029378 h 2111969"/>
              <a:gd name="connsiteX133" fmla="*/ 2094271 w 3091262"/>
              <a:gd name="connsiteY133" fmla="*/ 2017579 h 2111969"/>
              <a:gd name="connsiteX134" fmla="*/ 2312547 w 3091262"/>
              <a:gd name="connsiteY134" fmla="*/ 2011680 h 2111969"/>
              <a:gd name="connsiteX135" fmla="*/ 2395138 w 3091262"/>
              <a:gd name="connsiteY135" fmla="*/ 1999881 h 2111969"/>
              <a:gd name="connsiteX136" fmla="*/ 2465931 w 3091262"/>
              <a:gd name="connsiteY136" fmla="*/ 1988082 h 2111969"/>
              <a:gd name="connsiteX137" fmla="*/ 2572119 w 3091262"/>
              <a:gd name="connsiteY137" fmla="*/ 1976283 h 2111969"/>
              <a:gd name="connsiteX138" fmla="*/ 2595716 w 3091262"/>
              <a:gd name="connsiteY138" fmla="*/ 1970384 h 2111969"/>
              <a:gd name="connsiteX139" fmla="*/ 2619314 w 3091262"/>
              <a:gd name="connsiteY139" fmla="*/ 1958585 h 2111969"/>
              <a:gd name="connsiteX140" fmla="*/ 2660609 w 3091262"/>
              <a:gd name="connsiteY140" fmla="*/ 1946787 h 2111969"/>
              <a:gd name="connsiteX141" fmla="*/ 2701905 w 3091262"/>
              <a:gd name="connsiteY141" fmla="*/ 1934988 h 2111969"/>
              <a:gd name="connsiteX142" fmla="*/ 2713704 w 3091262"/>
              <a:gd name="connsiteY142" fmla="*/ 1917290 h 2111969"/>
              <a:gd name="connsiteX143" fmla="*/ 2749100 w 3091262"/>
              <a:gd name="connsiteY143" fmla="*/ 1905491 h 2111969"/>
              <a:gd name="connsiteX144" fmla="*/ 2802194 w 3091262"/>
              <a:gd name="connsiteY144" fmla="*/ 1858296 h 2111969"/>
              <a:gd name="connsiteX145" fmla="*/ 2813993 w 3091262"/>
              <a:gd name="connsiteY145" fmla="*/ 1840598 h 2111969"/>
              <a:gd name="connsiteX146" fmla="*/ 2855288 w 3091262"/>
              <a:gd name="connsiteY146" fmla="*/ 1799303 h 2111969"/>
              <a:gd name="connsiteX147" fmla="*/ 2884785 w 3091262"/>
              <a:gd name="connsiteY147" fmla="*/ 1763907 h 2111969"/>
              <a:gd name="connsiteX148" fmla="*/ 2896584 w 3091262"/>
              <a:gd name="connsiteY148" fmla="*/ 1740309 h 2111969"/>
              <a:gd name="connsiteX149" fmla="*/ 2902483 w 3091262"/>
              <a:gd name="connsiteY149" fmla="*/ 1722611 h 2111969"/>
              <a:gd name="connsiteX150" fmla="*/ 2920181 w 3091262"/>
              <a:gd name="connsiteY150" fmla="*/ 1681316 h 2111969"/>
              <a:gd name="connsiteX151" fmla="*/ 2937879 w 3091262"/>
              <a:gd name="connsiteY151" fmla="*/ 1640020 h 2111969"/>
              <a:gd name="connsiteX152" fmla="*/ 2949678 w 3091262"/>
              <a:gd name="connsiteY152" fmla="*/ 1598725 h 2111969"/>
              <a:gd name="connsiteX153" fmla="*/ 2961476 w 3091262"/>
              <a:gd name="connsiteY153" fmla="*/ 1527932 h 2111969"/>
              <a:gd name="connsiteX154" fmla="*/ 2967376 w 3091262"/>
              <a:gd name="connsiteY154" fmla="*/ 1498436 h 2111969"/>
              <a:gd name="connsiteX155" fmla="*/ 3008671 w 3091262"/>
              <a:gd name="connsiteY155" fmla="*/ 1404046 h 2111969"/>
              <a:gd name="connsiteX156" fmla="*/ 3014571 w 3091262"/>
              <a:gd name="connsiteY156" fmla="*/ 1380449 h 2111969"/>
              <a:gd name="connsiteX157" fmla="*/ 3026369 w 3091262"/>
              <a:gd name="connsiteY157" fmla="*/ 1315556 h 2111969"/>
              <a:gd name="connsiteX158" fmla="*/ 3044067 w 3091262"/>
              <a:gd name="connsiteY158" fmla="*/ 1262461 h 2111969"/>
              <a:gd name="connsiteX159" fmla="*/ 3049967 w 3091262"/>
              <a:gd name="connsiteY159" fmla="*/ 1238864 h 2111969"/>
              <a:gd name="connsiteX160" fmla="*/ 3073564 w 3091262"/>
              <a:gd name="connsiteY160" fmla="*/ 1185770 h 2111969"/>
              <a:gd name="connsiteX161" fmla="*/ 3073564 w 3091262"/>
              <a:gd name="connsiteY161" fmla="*/ 884903 h 2111969"/>
              <a:gd name="connsiteX162" fmla="*/ 3091262 w 3091262"/>
              <a:gd name="connsiteY162" fmla="*/ 761016 h 2111969"/>
              <a:gd name="connsiteX163" fmla="*/ 3079464 w 3091262"/>
              <a:gd name="connsiteY163" fmla="*/ 690224 h 2111969"/>
              <a:gd name="connsiteX164" fmla="*/ 3061766 w 3091262"/>
              <a:gd name="connsiteY164" fmla="*/ 648929 h 2111969"/>
              <a:gd name="connsiteX165" fmla="*/ 3049967 w 3091262"/>
              <a:gd name="connsiteY165" fmla="*/ 631230 h 2111969"/>
              <a:gd name="connsiteX166" fmla="*/ 3032269 w 3091262"/>
              <a:gd name="connsiteY166" fmla="*/ 619432 h 2111969"/>
              <a:gd name="connsiteX167" fmla="*/ 3026369 w 3091262"/>
              <a:gd name="connsiteY167" fmla="*/ 601734 h 2111969"/>
              <a:gd name="connsiteX168" fmla="*/ 2990973 w 3091262"/>
              <a:gd name="connsiteY168" fmla="*/ 589935 h 2111969"/>
              <a:gd name="connsiteX169" fmla="*/ 2967376 w 3091262"/>
              <a:gd name="connsiteY169" fmla="*/ 548640 h 2111969"/>
              <a:gd name="connsiteX170" fmla="*/ 2943778 w 3091262"/>
              <a:gd name="connsiteY170" fmla="*/ 495545 h 2111969"/>
              <a:gd name="connsiteX171" fmla="*/ 2931980 w 3091262"/>
              <a:gd name="connsiteY171" fmla="*/ 454250 h 2111969"/>
              <a:gd name="connsiteX172" fmla="*/ 2926080 w 3091262"/>
              <a:gd name="connsiteY172" fmla="*/ 401156 h 2111969"/>
              <a:gd name="connsiteX173" fmla="*/ 2902483 w 3091262"/>
              <a:gd name="connsiteY173" fmla="*/ 348061 h 2111969"/>
              <a:gd name="connsiteX174" fmla="*/ 2825791 w 3091262"/>
              <a:gd name="connsiteY174" fmla="*/ 353961 h 2111969"/>
              <a:gd name="connsiteX175" fmla="*/ 2790395 w 3091262"/>
              <a:gd name="connsiteY175" fmla="*/ 377558 h 2111969"/>
              <a:gd name="connsiteX176" fmla="*/ 2784496 w 3091262"/>
              <a:gd name="connsiteY176" fmla="*/ 371659 h 2111969"/>
              <a:gd name="connsiteX177" fmla="*/ 2796295 w 3091262"/>
              <a:gd name="connsiteY177" fmla="*/ 353961 h 2111969"/>
              <a:gd name="connsiteX178" fmla="*/ 2808093 w 3091262"/>
              <a:gd name="connsiteY178" fmla="*/ 312665 h 2111969"/>
              <a:gd name="connsiteX179" fmla="*/ 2790395 w 3091262"/>
              <a:gd name="connsiteY179" fmla="*/ 283169 h 2111969"/>
              <a:gd name="connsiteX180" fmla="*/ 2766798 w 3091262"/>
              <a:gd name="connsiteY180" fmla="*/ 277269 h 2111969"/>
              <a:gd name="connsiteX181" fmla="*/ 2713704 w 3091262"/>
              <a:gd name="connsiteY181" fmla="*/ 253672 h 2111969"/>
              <a:gd name="connsiteX182" fmla="*/ 2696006 w 3091262"/>
              <a:gd name="connsiteY182" fmla="*/ 253672 h 21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91262" h="2111969">
                <a:moveTo>
                  <a:pt x="2813993" y="141584"/>
                </a:moveTo>
                <a:cubicBezTo>
                  <a:pt x="2832894" y="198289"/>
                  <a:pt x="2835856" y="188076"/>
                  <a:pt x="2808093" y="271370"/>
                </a:cubicBezTo>
                <a:cubicBezTo>
                  <a:pt x="2806127" y="277269"/>
                  <a:pt x="2806079" y="284212"/>
                  <a:pt x="2802194" y="289068"/>
                </a:cubicBezTo>
                <a:cubicBezTo>
                  <a:pt x="2793876" y="299465"/>
                  <a:pt x="2778457" y="302880"/>
                  <a:pt x="2766798" y="306766"/>
                </a:cubicBezTo>
                <a:cubicBezTo>
                  <a:pt x="2754999" y="304800"/>
                  <a:pt x="2743006" y="303768"/>
                  <a:pt x="2731402" y="300867"/>
                </a:cubicBezTo>
                <a:cubicBezTo>
                  <a:pt x="2719336" y="297851"/>
                  <a:pt x="2696006" y="289068"/>
                  <a:pt x="2696006" y="289068"/>
                </a:cubicBezTo>
                <a:cubicBezTo>
                  <a:pt x="2664542" y="241873"/>
                  <a:pt x="2705838" y="298900"/>
                  <a:pt x="2666509" y="259571"/>
                </a:cubicBezTo>
                <a:cubicBezTo>
                  <a:pt x="2643248" y="236310"/>
                  <a:pt x="2666047" y="246039"/>
                  <a:pt x="2642911" y="218276"/>
                </a:cubicBezTo>
                <a:cubicBezTo>
                  <a:pt x="2638372" y="212829"/>
                  <a:pt x="2631112" y="210410"/>
                  <a:pt x="2625213" y="206477"/>
                </a:cubicBezTo>
                <a:lnTo>
                  <a:pt x="2601616" y="171081"/>
                </a:lnTo>
                <a:cubicBezTo>
                  <a:pt x="2597683" y="165182"/>
                  <a:pt x="2595716" y="157316"/>
                  <a:pt x="2589817" y="153383"/>
                </a:cubicBezTo>
                <a:lnTo>
                  <a:pt x="2572119" y="141584"/>
                </a:lnTo>
                <a:cubicBezTo>
                  <a:pt x="2568186" y="135685"/>
                  <a:pt x="2565334" y="128900"/>
                  <a:pt x="2560320" y="123886"/>
                </a:cubicBezTo>
                <a:cubicBezTo>
                  <a:pt x="2544766" y="108332"/>
                  <a:pt x="2539335" y="112958"/>
                  <a:pt x="2519025" y="106188"/>
                </a:cubicBezTo>
                <a:cubicBezTo>
                  <a:pt x="2490161" y="96567"/>
                  <a:pt x="2493508" y="97042"/>
                  <a:pt x="2471830" y="82590"/>
                </a:cubicBezTo>
                <a:cubicBezTo>
                  <a:pt x="2448233" y="84557"/>
                  <a:pt x="2424455" y="84977"/>
                  <a:pt x="2401038" y="88490"/>
                </a:cubicBezTo>
                <a:cubicBezTo>
                  <a:pt x="2385002" y="90896"/>
                  <a:pt x="2369838" y="97623"/>
                  <a:pt x="2353843" y="100289"/>
                </a:cubicBezTo>
                <a:lnTo>
                  <a:pt x="2318447" y="106188"/>
                </a:lnTo>
                <a:cubicBezTo>
                  <a:pt x="2310771" y="105420"/>
                  <a:pt x="2247732" y="101055"/>
                  <a:pt x="2229956" y="94389"/>
                </a:cubicBezTo>
                <a:cubicBezTo>
                  <a:pt x="2223317" y="91899"/>
                  <a:pt x="2218984" y="84832"/>
                  <a:pt x="2212258" y="82590"/>
                </a:cubicBezTo>
                <a:cubicBezTo>
                  <a:pt x="2200910" y="78807"/>
                  <a:pt x="2188558" y="79197"/>
                  <a:pt x="2176862" y="76691"/>
                </a:cubicBezTo>
                <a:cubicBezTo>
                  <a:pt x="2161006" y="73293"/>
                  <a:pt x="2145051" y="70020"/>
                  <a:pt x="2129667" y="64892"/>
                </a:cubicBezTo>
                <a:lnTo>
                  <a:pt x="2094271" y="53094"/>
                </a:lnTo>
                <a:cubicBezTo>
                  <a:pt x="2052766" y="25423"/>
                  <a:pt x="2105395" y="57265"/>
                  <a:pt x="2047076" y="35396"/>
                </a:cubicBezTo>
                <a:cubicBezTo>
                  <a:pt x="2040437" y="32906"/>
                  <a:pt x="2035895" y="26390"/>
                  <a:pt x="2029378" y="23597"/>
                </a:cubicBezTo>
                <a:cubicBezTo>
                  <a:pt x="2021926" y="20403"/>
                  <a:pt x="2013647" y="19664"/>
                  <a:pt x="2005781" y="17698"/>
                </a:cubicBezTo>
                <a:cubicBezTo>
                  <a:pt x="1959472" y="-13175"/>
                  <a:pt x="1998693" y="7837"/>
                  <a:pt x="1887794" y="11798"/>
                </a:cubicBezTo>
                <a:cubicBezTo>
                  <a:pt x="1811126" y="14536"/>
                  <a:pt x="1734411" y="15731"/>
                  <a:pt x="1657719" y="17698"/>
                </a:cubicBezTo>
                <a:cubicBezTo>
                  <a:pt x="1478668" y="4908"/>
                  <a:pt x="1547183" y="13705"/>
                  <a:pt x="1451242" y="0"/>
                </a:cubicBezTo>
                <a:cubicBezTo>
                  <a:pt x="1413879" y="1966"/>
                  <a:pt x="1376415" y="2512"/>
                  <a:pt x="1339154" y="5899"/>
                </a:cubicBezTo>
                <a:cubicBezTo>
                  <a:pt x="1332961" y="6462"/>
                  <a:pt x="1327278" y="9615"/>
                  <a:pt x="1321456" y="11798"/>
                </a:cubicBezTo>
                <a:cubicBezTo>
                  <a:pt x="1311540" y="15516"/>
                  <a:pt x="1301875" y="19879"/>
                  <a:pt x="1291959" y="23597"/>
                </a:cubicBezTo>
                <a:cubicBezTo>
                  <a:pt x="1250446" y="39164"/>
                  <a:pt x="1303421" y="17799"/>
                  <a:pt x="1244764" y="35396"/>
                </a:cubicBezTo>
                <a:cubicBezTo>
                  <a:pt x="1234621" y="38439"/>
                  <a:pt x="1225182" y="43476"/>
                  <a:pt x="1215267" y="47194"/>
                </a:cubicBezTo>
                <a:cubicBezTo>
                  <a:pt x="1209444" y="49377"/>
                  <a:pt x="1203468" y="51127"/>
                  <a:pt x="1197569" y="53094"/>
                </a:cubicBezTo>
                <a:cubicBezTo>
                  <a:pt x="1162331" y="88332"/>
                  <a:pt x="1200611" y="56597"/>
                  <a:pt x="1150375" y="76691"/>
                </a:cubicBezTo>
                <a:cubicBezTo>
                  <a:pt x="1139729" y="80949"/>
                  <a:pt x="1131356" y="89732"/>
                  <a:pt x="1120878" y="94389"/>
                </a:cubicBezTo>
                <a:cubicBezTo>
                  <a:pt x="1107699" y="100246"/>
                  <a:pt x="1064305" y="104999"/>
                  <a:pt x="1055985" y="106188"/>
                </a:cubicBezTo>
                <a:cubicBezTo>
                  <a:pt x="1044186" y="110121"/>
                  <a:pt x="1032707" y="115190"/>
                  <a:pt x="1020589" y="117987"/>
                </a:cubicBezTo>
                <a:cubicBezTo>
                  <a:pt x="997267" y="123369"/>
                  <a:pt x="931479" y="128233"/>
                  <a:pt x="914400" y="129785"/>
                </a:cubicBezTo>
                <a:cubicBezTo>
                  <a:pt x="902601" y="133718"/>
                  <a:pt x="891003" y="138312"/>
                  <a:pt x="879004" y="141584"/>
                </a:cubicBezTo>
                <a:cubicBezTo>
                  <a:pt x="869330" y="144222"/>
                  <a:pt x="858896" y="143962"/>
                  <a:pt x="849507" y="147483"/>
                </a:cubicBezTo>
                <a:cubicBezTo>
                  <a:pt x="842868" y="149973"/>
                  <a:pt x="838151" y="156111"/>
                  <a:pt x="831809" y="159282"/>
                </a:cubicBezTo>
                <a:cubicBezTo>
                  <a:pt x="822338" y="164018"/>
                  <a:pt x="811784" y="166345"/>
                  <a:pt x="802313" y="171081"/>
                </a:cubicBezTo>
                <a:cubicBezTo>
                  <a:pt x="795971" y="174252"/>
                  <a:pt x="790957" y="179709"/>
                  <a:pt x="784615" y="182880"/>
                </a:cubicBezTo>
                <a:cubicBezTo>
                  <a:pt x="779053" y="185661"/>
                  <a:pt x="772632" y="186329"/>
                  <a:pt x="766916" y="188779"/>
                </a:cubicBezTo>
                <a:cubicBezTo>
                  <a:pt x="745964" y="197758"/>
                  <a:pt x="743391" y="200530"/>
                  <a:pt x="725621" y="212376"/>
                </a:cubicBezTo>
                <a:cubicBezTo>
                  <a:pt x="707031" y="268149"/>
                  <a:pt x="736346" y="195931"/>
                  <a:pt x="702024" y="235974"/>
                </a:cubicBezTo>
                <a:cubicBezTo>
                  <a:pt x="693439" y="245990"/>
                  <a:pt x="691643" y="260394"/>
                  <a:pt x="684326" y="271370"/>
                </a:cubicBezTo>
                <a:cubicBezTo>
                  <a:pt x="679698" y="278312"/>
                  <a:pt x="671749" y="282482"/>
                  <a:pt x="666627" y="289068"/>
                </a:cubicBezTo>
                <a:cubicBezTo>
                  <a:pt x="657921" y="300261"/>
                  <a:pt x="650896" y="312665"/>
                  <a:pt x="643030" y="324464"/>
                </a:cubicBezTo>
                <a:cubicBezTo>
                  <a:pt x="639097" y="330363"/>
                  <a:pt x="637130" y="338229"/>
                  <a:pt x="631231" y="342162"/>
                </a:cubicBezTo>
                <a:cubicBezTo>
                  <a:pt x="625332" y="346095"/>
                  <a:pt x="618803" y="349218"/>
                  <a:pt x="613533" y="353961"/>
                </a:cubicBezTo>
                <a:cubicBezTo>
                  <a:pt x="599064" y="366984"/>
                  <a:pt x="572238" y="395256"/>
                  <a:pt x="572238" y="395256"/>
                </a:cubicBezTo>
                <a:cubicBezTo>
                  <a:pt x="570271" y="401155"/>
                  <a:pt x="570735" y="408557"/>
                  <a:pt x="566338" y="412954"/>
                </a:cubicBezTo>
                <a:cubicBezTo>
                  <a:pt x="561941" y="417351"/>
                  <a:pt x="554202" y="416073"/>
                  <a:pt x="548640" y="418854"/>
                </a:cubicBezTo>
                <a:cubicBezTo>
                  <a:pt x="542299" y="422025"/>
                  <a:pt x="537140" y="427209"/>
                  <a:pt x="530942" y="430652"/>
                </a:cubicBezTo>
                <a:cubicBezTo>
                  <a:pt x="519411" y="437058"/>
                  <a:pt x="507723" y="443276"/>
                  <a:pt x="495546" y="448350"/>
                </a:cubicBezTo>
                <a:cubicBezTo>
                  <a:pt x="484066" y="453133"/>
                  <a:pt x="460150" y="460149"/>
                  <a:pt x="460150" y="460149"/>
                </a:cubicBezTo>
                <a:cubicBezTo>
                  <a:pt x="452284" y="466048"/>
                  <a:pt x="445090" y="472969"/>
                  <a:pt x="436553" y="477847"/>
                </a:cubicBezTo>
                <a:cubicBezTo>
                  <a:pt x="431154" y="480932"/>
                  <a:pt x="424029" y="480298"/>
                  <a:pt x="418855" y="483747"/>
                </a:cubicBezTo>
                <a:cubicBezTo>
                  <a:pt x="374668" y="513205"/>
                  <a:pt x="425536" y="493319"/>
                  <a:pt x="383458" y="507344"/>
                </a:cubicBezTo>
                <a:cubicBezTo>
                  <a:pt x="322700" y="552913"/>
                  <a:pt x="399890" y="498215"/>
                  <a:pt x="330364" y="536841"/>
                </a:cubicBezTo>
                <a:cubicBezTo>
                  <a:pt x="321769" y="541616"/>
                  <a:pt x="315561" y="550142"/>
                  <a:pt x="306767" y="554539"/>
                </a:cubicBezTo>
                <a:cubicBezTo>
                  <a:pt x="295643" y="560101"/>
                  <a:pt x="283170" y="562405"/>
                  <a:pt x="271371" y="566338"/>
                </a:cubicBezTo>
                <a:lnTo>
                  <a:pt x="253673" y="572237"/>
                </a:lnTo>
                <a:cubicBezTo>
                  <a:pt x="215266" y="623446"/>
                  <a:pt x="261082" y="564676"/>
                  <a:pt x="200578" y="631230"/>
                </a:cubicBezTo>
                <a:cubicBezTo>
                  <a:pt x="183065" y="650494"/>
                  <a:pt x="178046" y="659130"/>
                  <a:pt x="165182" y="678425"/>
                </a:cubicBezTo>
                <a:cubicBezTo>
                  <a:pt x="163216" y="684324"/>
                  <a:pt x="163168" y="691267"/>
                  <a:pt x="159283" y="696123"/>
                </a:cubicBezTo>
                <a:cubicBezTo>
                  <a:pt x="154854" y="701660"/>
                  <a:pt x="144756" y="701580"/>
                  <a:pt x="141585" y="707922"/>
                </a:cubicBezTo>
                <a:cubicBezTo>
                  <a:pt x="134333" y="722426"/>
                  <a:pt x="135328" y="739877"/>
                  <a:pt x="129786" y="755117"/>
                </a:cubicBezTo>
                <a:cubicBezTo>
                  <a:pt x="127363" y="761780"/>
                  <a:pt x="121920" y="766916"/>
                  <a:pt x="117987" y="772815"/>
                </a:cubicBezTo>
                <a:cubicBezTo>
                  <a:pt x="116021" y="780681"/>
                  <a:pt x="113094" y="788367"/>
                  <a:pt x="112088" y="796412"/>
                </a:cubicBezTo>
                <a:cubicBezTo>
                  <a:pt x="102175" y="875725"/>
                  <a:pt x="103629" y="960036"/>
                  <a:pt x="112088" y="1038286"/>
                </a:cubicBezTo>
                <a:cubicBezTo>
                  <a:pt x="113894" y="1054990"/>
                  <a:pt x="124044" y="1069691"/>
                  <a:pt x="129786" y="1085481"/>
                </a:cubicBezTo>
                <a:cubicBezTo>
                  <a:pt x="131911" y="1091325"/>
                  <a:pt x="133978" y="1097200"/>
                  <a:pt x="135686" y="1103179"/>
                </a:cubicBezTo>
                <a:cubicBezTo>
                  <a:pt x="137913" y="1110975"/>
                  <a:pt x="137088" y="1120030"/>
                  <a:pt x="141585" y="1126776"/>
                </a:cubicBezTo>
                <a:cubicBezTo>
                  <a:pt x="145518" y="1132675"/>
                  <a:pt x="153384" y="1134642"/>
                  <a:pt x="159283" y="1138575"/>
                </a:cubicBezTo>
                <a:cubicBezTo>
                  <a:pt x="147484" y="1142508"/>
                  <a:pt x="129449" y="1139250"/>
                  <a:pt x="123887" y="1150374"/>
                </a:cubicBezTo>
                <a:cubicBezTo>
                  <a:pt x="101061" y="1196026"/>
                  <a:pt x="112976" y="1174459"/>
                  <a:pt x="88491" y="1215267"/>
                </a:cubicBezTo>
                <a:cubicBezTo>
                  <a:pt x="77020" y="1266887"/>
                  <a:pt x="75042" y="1279761"/>
                  <a:pt x="58994" y="1333254"/>
                </a:cubicBezTo>
                <a:cubicBezTo>
                  <a:pt x="42679" y="1387636"/>
                  <a:pt x="50266" y="1372893"/>
                  <a:pt x="29497" y="1404046"/>
                </a:cubicBezTo>
                <a:cubicBezTo>
                  <a:pt x="21159" y="1445738"/>
                  <a:pt x="26769" y="1424031"/>
                  <a:pt x="11799" y="1468939"/>
                </a:cubicBezTo>
                <a:lnTo>
                  <a:pt x="0" y="1504335"/>
                </a:lnTo>
                <a:cubicBezTo>
                  <a:pt x="3933" y="1524000"/>
                  <a:pt x="7597" y="1543720"/>
                  <a:pt x="11799" y="1563329"/>
                </a:cubicBezTo>
                <a:cubicBezTo>
                  <a:pt x="13498" y="1571257"/>
                  <a:pt x="14072" y="1579674"/>
                  <a:pt x="17698" y="1586926"/>
                </a:cubicBezTo>
                <a:cubicBezTo>
                  <a:pt x="21092" y="1593715"/>
                  <a:pt x="44829" y="1623497"/>
                  <a:pt x="53095" y="1628221"/>
                </a:cubicBezTo>
                <a:cubicBezTo>
                  <a:pt x="60135" y="1632244"/>
                  <a:pt x="69000" y="1631557"/>
                  <a:pt x="76692" y="1634121"/>
                </a:cubicBezTo>
                <a:cubicBezTo>
                  <a:pt x="86738" y="1637470"/>
                  <a:pt x="96143" y="1642571"/>
                  <a:pt x="106189" y="1645920"/>
                </a:cubicBezTo>
                <a:cubicBezTo>
                  <a:pt x="113881" y="1648484"/>
                  <a:pt x="122094" y="1649255"/>
                  <a:pt x="129786" y="1651819"/>
                </a:cubicBezTo>
                <a:cubicBezTo>
                  <a:pt x="177160" y="1667610"/>
                  <a:pt x="141189" y="1662385"/>
                  <a:pt x="194679" y="1669517"/>
                </a:cubicBezTo>
                <a:cubicBezTo>
                  <a:pt x="230565" y="1674302"/>
                  <a:pt x="272138" y="1675673"/>
                  <a:pt x="306767" y="1687215"/>
                </a:cubicBezTo>
                <a:cubicBezTo>
                  <a:pt x="348272" y="1701049"/>
                  <a:pt x="297034" y="1683044"/>
                  <a:pt x="348062" y="1704913"/>
                </a:cubicBezTo>
                <a:cubicBezTo>
                  <a:pt x="376545" y="1717120"/>
                  <a:pt x="356745" y="1703043"/>
                  <a:pt x="389358" y="1722611"/>
                </a:cubicBezTo>
                <a:cubicBezTo>
                  <a:pt x="401518" y="1729907"/>
                  <a:pt x="412955" y="1738343"/>
                  <a:pt x="424754" y="1746209"/>
                </a:cubicBezTo>
                <a:lnTo>
                  <a:pt x="442452" y="1758007"/>
                </a:lnTo>
                <a:cubicBezTo>
                  <a:pt x="448351" y="1761940"/>
                  <a:pt x="453808" y="1766635"/>
                  <a:pt x="460150" y="1769806"/>
                </a:cubicBezTo>
                <a:lnTo>
                  <a:pt x="483747" y="1781605"/>
                </a:lnTo>
                <a:cubicBezTo>
                  <a:pt x="487680" y="1787504"/>
                  <a:pt x="490099" y="1794764"/>
                  <a:pt x="495546" y="1799303"/>
                </a:cubicBezTo>
                <a:cubicBezTo>
                  <a:pt x="502302" y="1804933"/>
                  <a:pt x="511508" y="1806738"/>
                  <a:pt x="519144" y="1811101"/>
                </a:cubicBezTo>
                <a:cubicBezTo>
                  <a:pt x="525300" y="1814619"/>
                  <a:pt x="530943" y="1818967"/>
                  <a:pt x="536842" y="1822900"/>
                </a:cubicBezTo>
                <a:cubicBezTo>
                  <a:pt x="540775" y="1828799"/>
                  <a:pt x="543104" y="1836169"/>
                  <a:pt x="548640" y="1840598"/>
                </a:cubicBezTo>
                <a:cubicBezTo>
                  <a:pt x="553496" y="1844483"/>
                  <a:pt x="560776" y="1843717"/>
                  <a:pt x="566338" y="1846498"/>
                </a:cubicBezTo>
                <a:cubicBezTo>
                  <a:pt x="572679" y="1849669"/>
                  <a:pt x="577880" y="1854778"/>
                  <a:pt x="584036" y="1858296"/>
                </a:cubicBezTo>
                <a:cubicBezTo>
                  <a:pt x="591672" y="1862659"/>
                  <a:pt x="599768" y="1866162"/>
                  <a:pt x="607634" y="1870095"/>
                </a:cubicBezTo>
                <a:cubicBezTo>
                  <a:pt x="626332" y="1898141"/>
                  <a:pt x="612707" y="1885551"/>
                  <a:pt x="654829" y="1899592"/>
                </a:cubicBezTo>
                <a:lnTo>
                  <a:pt x="672527" y="1905491"/>
                </a:lnTo>
                <a:cubicBezTo>
                  <a:pt x="705203" y="1927276"/>
                  <a:pt x="674753" y="1910472"/>
                  <a:pt x="725621" y="1923189"/>
                </a:cubicBezTo>
                <a:cubicBezTo>
                  <a:pt x="737687" y="1926205"/>
                  <a:pt x="748822" y="1932549"/>
                  <a:pt x="761017" y="1934988"/>
                </a:cubicBezTo>
                <a:cubicBezTo>
                  <a:pt x="788287" y="1940442"/>
                  <a:pt x="816176" y="1942215"/>
                  <a:pt x="843608" y="1946787"/>
                </a:cubicBezTo>
                <a:cubicBezTo>
                  <a:pt x="947799" y="1964151"/>
                  <a:pt x="817896" y="1942111"/>
                  <a:pt x="908501" y="1958585"/>
                </a:cubicBezTo>
                <a:cubicBezTo>
                  <a:pt x="991527" y="1973681"/>
                  <a:pt x="900532" y="1955813"/>
                  <a:pt x="973394" y="1970384"/>
                </a:cubicBezTo>
                <a:cubicBezTo>
                  <a:pt x="1024240" y="1990723"/>
                  <a:pt x="982036" y="1975382"/>
                  <a:pt x="1026488" y="1988082"/>
                </a:cubicBezTo>
                <a:cubicBezTo>
                  <a:pt x="1049723" y="1994720"/>
                  <a:pt x="1040964" y="1994852"/>
                  <a:pt x="1067784" y="1999881"/>
                </a:cubicBezTo>
                <a:cubicBezTo>
                  <a:pt x="1091297" y="2004290"/>
                  <a:pt x="1138576" y="2011680"/>
                  <a:pt x="1138576" y="2011680"/>
                </a:cubicBezTo>
                <a:cubicBezTo>
                  <a:pt x="1144475" y="2015613"/>
                  <a:pt x="1149635" y="2020989"/>
                  <a:pt x="1156274" y="2023478"/>
                </a:cubicBezTo>
                <a:cubicBezTo>
                  <a:pt x="1165663" y="2026999"/>
                  <a:pt x="1176043" y="2026946"/>
                  <a:pt x="1185771" y="2029378"/>
                </a:cubicBezTo>
                <a:cubicBezTo>
                  <a:pt x="1191804" y="2030886"/>
                  <a:pt x="1197470" y="2033641"/>
                  <a:pt x="1203469" y="2035277"/>
                </a:cubicBezTo>
                <a:cubicBezTo>
                  <a:pt x="1219113" y="2039544"/>
                  <a:pt x="1234932" y="2043143"/>
                  <a:pt x="1250664" y="2047076"/>
                </a:cubicBezTo>
                <a:cubicBezTo>
                  <a:pt x="1258530" y="2049042"/>
                  <a:pt x="1266733" y="2049964"/>
                  <a:pt x="1274261" y="2052975"/>
                </a:cubicBezTo>
                <a:cubicBezTo>
                  <a:pt x="1287041" y="2058087"/>
                  <a:pt x="1306919" y="2066708"/>
                  <a:pt x="1321456" y="2070673"/>
                </a:cubicBezTo>
                <a:cubicBezTo>
                  <a:pt x="1385065" y="2088021"/>
                  <a:pt x="1348615" y="2077365"/>
                  <a:pt x="1398147" y="2088371"/>
                </a:cubicBezTo>
                <a:cubicBezTo>
                  <a:pt x="1406062" y="2090130"/>
                  <a:pt x="1413747" y="2092937"/>
                  <a:pt x="1421745" y="2094270"/>
                </a:cubicBezTo>
                <a:cubicBezTo>
                  <a:pt x="1535802" y="2113280"/>
                  <a:pt x="1397576" y="2084311"/>
                  <a:pt x="1522034" y="2111969"/>
                </a:cubicBezTo>
                <a:cubicBezTo>
                  <a:pt x="1531866" y="2110002"/>
                  <a:pt x="1541592" y="2107394"/>
                  <a:pt x="1551531" y="2106069"/>
                </a:cubicBezTo>
                <a:cubicBezTo>
                  <a:pt x="1589255" y="2101039"/>
                  <a:pt x="1644546" y="2097947"/>
                  <a:pt x="1681316" y="2094270"/>
                </a:cubicBezTo>
                <a:cubicBezTo>
                  <a:pt x="1697091" y="2092692"/>
                  <a:pt x="1712779" y="2090337"/>
                  <a:pt x="1728511" y="2088371"/>
                </a:cubicBezTo>
                <a:cubicBezTo>
                  <a:pt x="1800027" y="2064532"/>
                  <a:pt x="1727814" y="2086559"/>
                  <a:pt x="1799304" y="2070673"/>
                </a:cubicBezTo>
                <a:cubicBezTo>
                  <a:pt x="1805374" y="2069324"/>
                  <a:pt x="1810904" y="2065994"/>
                  <a:pt x="1817002" y="2064774"/>
                </a:cubicBezTo>
                <a:cubicBezTo>
                  <a:pt x="1866922" y="2054790"/>
                  <a:pt x="1845600" y="2063523"/>
                  <a:pt x="1887794" y="2052975"/>
                </a:cubicBezTo>
                <a:cubicBezTo>
                  <a:pt x="1901682" y="2049503"/>
                  <a:pt x="1915051" y="2043984"/>
                  <a:pt x="1929089" y="2041176"/>
                </a:cubicBezTo>
                <a:cubicBezTo>
                  <a:pt x="1944635" y="2038067"/>
                  <a:pt x="1960569" y="2037372"/>
                  <a:pt x="1976284" y="2035277"/>
                </a:cubicBezTo>
                <a:cubicBezTo>
                  <a:pt x="1990067" y="2033439"/>
                  <a:pt x="2003899" y="2031865"/>
                  <a:pt x="2017580" y="2029378"/>
                </a:cubicBezTo>
                <a:cubicBezTo>
                  <a:pt x="2064992" y="2020757"/>
                  <a:pt x="2018755" y="2020862"/>
                  <a:pt x="2094271" y="2017579"/>
                </a:cubicBezTo>
                <a:cubicBezTo>
                  <a:pt x="2166988" y="2014418"/>
                  <a:pt x="2239788" y="2013646"/>
                  <a:pt x="2312547" y="2011680"/>
                </a:cubicBezTo>
                <a:lnTo>
                  <a:pt x="2395138" y="1999881"/>
                </a:lnTo>
                <a:cubicBezTo>
                  <a:pt x="2418783" y="1996243"/>
                  <a:pt x="2442106" y="1990248"/>
                  <a:pt x="2465931" y="1988082"/>
                </a:cubicBezTo>
                <a:cubicBezTo>
                  <a:pt x="2502649" y="1984744"/>
                  <a:pt x="2536224" y="1982810"/>
                  <a:pt x="2572119" y="1976283"/>
                </a:cubicBezTo>
                <a:cubicBezTo>
                  <a:pt x="2580096" y="1974833"/>
                  <a:pt x="2587850" y="1972350"/>
                  <a:pt x="2595716" y="1970384"/>
                </a:cubicBezTo>
                <a:cubicBezTo>
                  <a:pt x="2603582" y="1966451"/>
                  <a:pt x="2611231" y="1962049"/>
                  <a:pt x="2619314" y="1958585"/>
                </a:cubicBezTo>
                <a:cubicBezTo>
                  <a:pt x="2633458" y="1952523"/>
                  <a:pt x="2645641" y="1951064"/>
                  <a:pt x="2660609" y="1946787"/>
                </a:cubicBezTo>
                <a:cubicBezTo>
                  <a:pt x="2719842" y="1929863"/>
                  <a:pt x="2628148" y="1953426"/>
                  <a:pt x="2701905" y="1934988"/>
                </a:cubicBezTo>
                <a:cubicBezTo>
                  <a:pt x="2705838" y="1929089"/>
                  <a:pt x="2707692" y="1921048"/>
                  <a:pt x="2713704" y="1917290"/>
                </a:cubicBezTo>
                <a:cubicBezTo>
                  <a:pt x="2724250" y="1910698"/>
                  <a:pt x="2749100" y="1905491"/>
                  <a:pt x="2749100" y="1905491"/>
                </a:cubicBezTo>
                <a:cubicBezTo>
                  <a:pt x="2789510" y="1865081"/>
                  <a:pt x="2770613" y="1879351"/>
                  <a:pt x="2802194" y="1858296"/>
                </a:cubicBezTo>
                <a:cubicBezTo>
                  <a:pt x="2806127" y="1852397"/>
                  <a:pt x="2809250" y="1845868"/>
                  <a:pt x="2813993" y="1840598"/>
                </a:cubicBezTo>
                <a:cubicBezTo>
                  <a:pt x="2827016" y="1826129"/>
                  <a:pt x="2855288" y="1799303"/>
                  <a:pt x="2855288" y="1799303"/>
                </a:cubicBezTo>
                <a:cubicBezTo>
                  <a:pt x="2868403" y="1759957"/>
                  <a:pt x="2849719" y="1804817"/>
                  <a:pt x="2884785" y="1763907"/>
                </a:cubicBezTo>
                <a:cubicBezTo>
                  <a:pt x="2890508" y="1757230"/>
                  <a:pt x="2893120" y="1748392"/>
                  <a:pt x="2896584" y="1740309"/>
                </a:cubicBezTo>
                <a:cubicBezTo>
                  <a:pt x="2899034" y="1734593"/>
                  <a:pt x="2900174" y="1728385"/>
                  <a:pt x="2902483" y="1722611"/>
                </a:cubicBezTo>
                <a:cubicBezTo>
                  <a:pt x="2908045" y="1708706"/>
                  <a:pt x="2915063" y="1695390"/>
                  <a:pt x="2920181" y="1681316"/>
                </a:cubicBezTo>
                <a:cubicBezTo>
                  <a:pt x="2935419" y="1639410"/>
                  <a:pt x="2914919" y="1674459"/>
                  <a:pt x="2937879" y="1640020"/>
                </a:cubicBezTo>
                <a:cubicBezTo>
                  <a:pt x="2943093" y="1624376"/>
                  <a:pt x="2946505" y="1615648"/>
                  <a:pt x="2949678" y="1598725"/>
                </a:cubicBezTo>
                <a:cubicBezTo>
                  <a:pt x="2954087" y="1575212"/>
                  <a:pt x="2957319" y="1551491"/>
                  <a:pt x="2961476" y="1527932"/>
                </a:cubicBezTo>
                <a:cubicBezTo>
                  <a:pt x="2963218" y="1518058"/>
                  <a:pt x="2963949" y="1507859"/>
                  <a:pt x="2967376" y="1498436"/>
                </a:cubicBezTo>
                <a:cubicBezTo>
                  <a:pt x="2989554" y="1437450"/>
                  <a:pt x="2988190" y="1485960"/>
                  <a:pt x="3008671" y="1404046"/>
                </a:cubicBezTo>
                <a:cubicBezTo>
                  <a:pt x="3010638" y="1396180"/>
                  <a:pt x="3012981" y="1388399"/>
                  <a:pt x="3014571" y="1380449"/>
                </a:cubicBezTo>
                <a:cubicBezTo>
                  <a:pt x="3018883" y="1358890"/>
                  <a:pt x="3021037" y="1336885"/>
                  <a:pt x="3026369" y="1315556"/>
                </a:cubicBezTo>
                <a:cubicBezTo>
                  <a:pt x="3030894" y="1297457"/>
                  <a:pt x="3038581" y="1280292"/>
                  <a:pt x="3044067" y="1262461"/>
                </a:cubicBezTo>
                <a:cubicBezTo>
                  <a:pt x="3046451" y="1254712"/>
                  <a:pt x="3046956" y="1246392"/>
                  <a:pt x="3049967" y="1238864"/>
                </a:cubicBezTo>
                <a:cubicBezTo>
                  <a:pt x="3090911" y="1136507"/>
                  <a:pt x="3053846" y="1244926"/>
                  <a:pt x="3073564" y="1185770"/>
                </a:cubicBezTo>
                <a:cubicBezTo>
                  <a:pt x="3066443" y="1029091"/>
                  <a:pt x="3064370" y="1059594"/>
                  <a:pt x="3073564" y="884903"/>
                </a:cubicBezTo>
                <a:cubicBezTo>
                  <a:pt x="3075534" y="847465"/>
                  <a:pt x="3085366" y="796397"/>
                  <a:pt x="3091262" y="761016"/>
                </a:cubicBezTo>
                <a:cubicBezTo>
                  <a:pt x="3075630" y="698487"/>
                  <a:pt x="3097881" y="791517"/>
                  <a:pt x="3079464" y="690224"/>
                </a:cubicBezTo>
                <a:cubicBezTo>
                  <a:pt x="3077258" y="678094"/>
                  <a:pt x="3067187" y="658417"/>
                  <a:pt x="3061766" y="648929"/>
                </a:cubicBezTo>
                <a:cubicBezTo>
                  <a:pt x="3058248" y="642773"/>
                  <a:pt x="3054981" y="636244"/>
                  <a:pt x="3049967" y="631230"/>
                </a:cubicBezTo>
                <a:cubicBezTo>
                  <a:pt x="3044954" y="626217"/>
                  <a:pt x="3038168" y="623365"/>
                  <a:pt x="3032269" y="619432"/>
                </a:cubicBezTo>
                <a:cubicBezTo>
                  <a:pt x="3030302" y="613533"/>
                  <a:pt x="3031429" y="605348"/>
                  <a:pt x="3026369" y="601734"/>
                </a:cubicBezTo>
                <a:cubicBezTo>
                  <a:pt x="3016249" y="594505"/>
                  <a:pt x="2990973" y="589935"/>
                  <a:pt x="2990973" y="589935"/>
                </a:cubicBezTo>
                <a:cubicBezTo>
                  <a:pt x="2980333" y="573974"/>
                  <a:pt x="2974859" y="567348"/>
                  <a:pt x="2967376" y="548640"/>
                </a:cubicBezTo>
                <a:cubicBezTo>
                  <a:pt x="2946314" y="495985"/>
                  <a:pt x="2966479" y="529595"/>
                  <a:pt x="2943778" y="495545"/>
                </a:cubicBezTo>
                <a:cubicBezTo>
                  <a:pt x="2939373" y="482329"/>
                  <a:pt x="2934097" y="468007"/>
                  <a:pt x="2931980" y="454250"/>
                </a:cubicBezTo>
                <a:cubicBezTo>
                  <a:pt x="2929272" y="436650"/>
                  <a:pt x="2928289" y="418825"/>
                  <a:pt x="2926080" y="401156"/>
                </a:cubicBezTo>
                <a:cubicBezTo>
                  <a:pt x="2920119" y="353468"/>
                  <a:pt x="2931271" y="367254"/>
                  <a:pt x="2902483" y="348061"/>
                </a:cubicBezTo>
                <a:cubicBezTo>
                  <a:pt x="2876919" y="350028"/>
                  <a:pt x="2850586" y="347436"/>
                  <a:pt x="2825791" y="353961"/>
                </a:cubicBezTo>
                <a:cubicBezTo>
                  <a:pt x="2812078" y="357570"/>
                  <a:pt x="2790395" y="377558"/>
                  <a:pt x="2790395" y="377558"/>
                </a:cubicBezTo>
                <a:cubicBezTo>
                  <a:pt x="2787424" y="382014"/>
                  <a:pt x="2761638" y="424991"/>
                  <a:pt x="2784496" y="371659"/>
                </a:cubicBezTo>
                <a:cubicBezTo>
                  <a:pt x="2787289" y="365142"/>
                  <a:pt x="2792362" y="359860"/>
                  <a:pt x="2796295" y="353961"/>
                </a:cubicBezTo>
                <a:cubicBezTo>
                  <a:pt x="2798320" y="347887"/>
                  <a:pt x="2809081" y="317110"/>
                  <a:pt x="2808093" y="312665"/>
                </a:cubicBezTo>
                <a:cubicBezTo>
                  <a:pt x="2805606" y="301472"/>
                  <a:pt x="2799101" y="290631"/>
                  <a:pt x="2790395" y="283169"/>
                </a:cubicBezTo>
                <a:cubicBezTo>
                  <a:pt x="2784239" y="277892"/>
                  <a:pt x="2774664" y="279236"/>
                  <a:pt x="2766798" y="277269"/>
                </a:cubicBezTo>
                <a:cubicBezTo>
                  <a:pt x="2750758" y="266575"/>
                  <a:pt x="2734767" y="253672"/>
                  <a:pt x="2713704" y="253672"/>
                </a:cubicBezTo>
                <a:lnTo>
                  <a:pt x="2696006" y="253672"/>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6" name="Freeform: Shape 5">
            <a:extLst>
              <a:ext uri="{FF2B5EF4-FFF2-40B4-BE49-F238E27FC236}">
                <a16:creationId xmlns:a16="http://schemas.microsoft.com/office/drawing/2014/main" id="{37F5B3DE-6D8E-437F-8E4F-35CA09C9E82A}"/>
              </a:ext>
            </a:extLst>
          </p:cNvPr>
          <p:cNvSpPr/>
          <p:nvPr/>
        </p:nvSpPr>
        <p:spPr>
          <a:xfrm>
            <a:off x="6156176" y="2136822"/>
            <a:ext cx="3091262" cy="2111969"/>
          </a:xfrm>
          <a:custGeom>
            <a:avLst/>
            <a:gdLst>
              <a:gd name="connsiteX0" fmla="*/ 2813993 w 3091262"/>
              <a:gd name="connsiteY0" fmla="*/ 141584 h 2111969"/>
              <a:gd name="connsiteX1" fmla="*/ 2808093 w 3091262"/>
              <a:gd name="connsiteY1" fmla="*/ 271370 h 2111969"/>
              <a:gd name="connsiteX2" fmla="*/ 2802194 w 3091262"/>
              <a:gd name="connsiteY2" fmla="*/ 289068 h 2111969"/>
              <a:gd name="connsiteX3" fmla="*/ 2766798 w 3091262"/>
              <a:gd name="connsiteY3" fmla="*/ 306766 h 2111969"/>
              <a:gd name="connsiteX4" fmla="*/ 2731402 w 3091262"/>
              <a:gd name="connsiteY4" fmla="*/ 300867 h 2111969"/>
              <a:gd name="connsiteX5" fmla="*/ 2696006 w 3091262"/>
              <a:gd name="connsiteY5" fmla="*/ 289068 h 2111969"/>
              <a:gd name="connsiteX6" fmla="*/ 2666509 w 3091262"/>
              <a:gd name="connsiteY6" fmla="*/ 259571 h 2111969"/>
              <a:gd name="connsiteX7" fmla="*/ 2642911 w 3091262"/>
              <a:gd name="connsiteY7" fmla="*/ 218276 h 2111969"/>
              <a:gd name="connsiteX8" fmla="*/ 2625213 w 3091262"/>
              <a:gd name="connsiteY8" fmla="*/ 206477 h 2111969"/>
              <a:gd name="connsiteX9" fmla="*/ 2601616 w 3091262"/>
              <a:gd name="connsiteY9" fmla="*/ 171081 h 2111969"/>
              <a:gd name="connsiteX10" fmla="*/ 2589817 w 3091262"/>
              <a:gd name="connsiteY10" fmla="*/ 153383 h 2111969"/>
              <a:gd name="connsiteX11" fmla="*/ 2572119 w 3091262"/>
              <a:gd name="connsiteY11" fmla="*/ 141584 h 2111969"/>
              <a:gd name="connsiteX12" fmla="*/ 2560320 w 3091262"/>
              <a:gd name="connsiteY12" fmla="*/ 123886 h 2111969"/>
              <a:gd name="connsiteX13" fmla="*/ 2519025 w 3091262"/>
              <a:gd name="connsiteY13" fmla="*/ 106188 h 2111969"/>
              <a:gd name="connsiteX14" fmla="*/ 2471830 w 3091262"/>
              <a:gd name="connsiteY14" fmla="*/ 82590 h 2111969"/>
              <a:gd name="connsiteX15" fmla="*/ 2401038 w 3091262"/>
              <a:gd name="connsiteY15" fmla="*/ 88490 h 2111969"/>
              <a:gd name="connsiteX16" fmla="*/ 2353843 w 3091262"/>
              <a:gd name="connsiteY16" fmla="*/ 100289 h 2111969"/>
              <a:gd name="connsiteX17" fmla="*/ 2318447 w 3091262"/>
              <a:gd name="connsiteY17" fmla="*/ 106188 h 2111969"/>
              <a:gd name="connsiteX18" fmla="*/ 2229956 w 3091262"/>
              <a:gd name="connsiteY18" fmla="*/ 94389 h 2111969"/>
              <a:gd name="connsiteX19" fmla="*/ 2212258 w 3091262"/>
              <a:gd name="connsiteY19" fmla="*/ 82590 h 2111969"/>
              <a:gd name="connsiteX20" fmla="*/ 2176862 w 3091262"/>
              <a:gd name="connsiteY20" fmla="*/ 76691 h 2111969"/>
              <a:gd name="connsiteX21" fmla="*/ 2129667 w 3091262"/>
              <a:gd name="connsiteY21" fmla="*/ 64892 h 2111969"/>
              <a:gd name="connsiteX22" fmla="*/ 2094271 w 3091262"/>
              <a:gd name="connsiteY22" fmla="*/ 53094 h 2111969"/>
              <a:gd name="connsiteX23" fmla="*/ 2047076 w 3091262"/>
              <a:gd name="connsiteY23" fmla="*/ 35396 h 2111969"/>
              <a:gd name="connsiteX24" fmla="*/ 2029378 w 3091262"/>
              <a:gd name="connsiteY24" fmla="*/ 23597 h 2111969"/>
              <a:gd name="connsiteX25" fmla="*/ 2005781 w 3091262"/>
              <a:gd name="connsiteY25" fmla="*/ 17698 h 2111969"/>
              <a:gd name="connsiteX26" fmla="*/ 1887794 w 3091262"/>
              <a:gd name="connsiteY26" fmla="*/ 11798 h 2111969"/>
              <a:gd name="connsiteX27" fmla="*/ 1657719 w 3091262"/>
              <a:gd name="connsiteY27" fmla="*/ 17698 h 2111969"/>
              <a:gd name="connsiteX28" fmla="*/ 1451242 w 3091262"/>
              <a:gd name="connsiteY28" fmla="*/ 0 h 2111969"/>
              <a:gd name="connsiteX29" fmla="*/ 1339154 w 3091262"/>
              <a:gd name="connsiteY29" fmla="*/ 5899 h 2111969"/>
              <a:gd name="connsiteX30" fmla="*/ 1321456 w 3091262"/>
              <a:gd name="connsiteY30" fmla="*/ 11798 h 2111969"/>
              <a:gd name="connsiteX31" fmla="*/ 1291959 w 3091262"/>
              <a:gd name="connsiteY31" fmla="*/ 23597 h 2111969"/>
              <a:gd name="connsiteX32" fmla="*/ 1244764 w 3091262"/>
              <a:gd name="connsiteY32" fmla="*/ 35396 h 2111969"/>
              <a:gd name="connsiteX33" fmla="*/ 1215267 w 3091262"/>
              <a:gd name="connsiteY33" fmla="*/ 47194 h 2111969"/>
              <a:gd name="connsiteX34" fmla="*/ 1197569 w 3091262"/>
              <a:gd name="connsiteY34" fmla="*/ 53094 h 2111969"/>
              <a:gd name="connsiteX35" fmla="*/ 1150375 w 3091262"/>
              <a:gd name="connsiteY35" fmla="*/ 76691 h 2111969"/>
              <a:gd name="connsiteX36" fmla="*/ 1120878 w 3091262"/>
              <a:gd name="connsiteY36" fmla="*/ 94389 h 2111969"/>
              <a:gd name="connsiteX37" fmla="*/ 1055985 w 3091262"/>
              <a:gd name="connsiteY37" fmla="*/ 106188 h 2111969"/>
              <a:gd name="connsiteX38" fmla="*/ 1020589 w 3091262"/>
              <a:gd name="connsiteY38" fmla="*/ 117987 h 2111969"/>
              <a:gd name="connsiteX39" fmla="*/ 914400 w 3091262"/>
              <a:gd name="connsiteY39" fmla="*/ 129785 h 2111969"/>
              <a:gd name="connsiteX40" fmla="*/ 879004 w 3091262"/>
              <a:gd name="connsiteY40" fmla="*/ 141584 h 2111969"/>
              <a:gd name="connsiteX41" fmla="*/ 849507 w 3091262"/>
              <a:gd name="connsiteY41" fmla="*/ 147483 h 2111969"/>
              <a:gd name="connsiteX42" fmla="*/ 831809 w 3091262"/>
              <a:gd name="connsiteY42" fmla="*/ 159282 h 2111969"/>
              <a:gd name="connsiteX43" fmla="*/ 802313 w 3091262"/>
              <a:gd name="connsiteY43" fmla="*/ 171081 h 2111969"/>
              <a:gd name="connsiteX44" fmla="*/ 784615 w 3091262"/>
              <a:gd name="connsiteY44" fmla="*/ 182880 h 2111969"/>
              <a:gd name="connsiteX45" fmla="*/ 766916 w 3091262"/>
              <a:gd name="connsiteY45" fmla="*/ 188779 h 2111969"/>
              <a:gd name="connsiteX46" fmla="*/ 725621 w 3091262"/>
              <a:gd name="connsiteY46" fmla="*/ 212376 h 2111969"/>
              <a:gd name="connsiteX47" fmla="*/ 702024 w 3091262"/>
              <a:gd name="connsiteY47" fmla="*/ 235974 h 2111969"/>
              <a:gd name="connsiteX48" fmla="*/ 684326 w 3091262"/>
              <a:gd name="connsiteY48" fmla="*/ 271370 h 2111969"/>
              <a:gd name="connsiteX49" fmla="*/ 666627 w 3091262"/>
              <a:gd name="connsiteY49" fmla="*/ 289068 h 2111969"/>
              <a:gd name="connsiteX50" fmla="*/ 643030 w 3091262"/>
              <a:gd name="connsiteY50" fmla="*/ 324464 h 2111969"/>
              <a:gd name="connsiteX51" fmla="*/ 631231 w 3091262"/>
              <a:gd name="connsiteY51" fmla="*/ 342162 h 2111969"/>
              <a:gd name="connsiteX52" fmla="*/ 613533 w 3091262"/>
              <a:gd name="connsiteY52" fmla="*/ 353961 h 2111969"/>
              <a:gd name="connsiteX53" fmla="*/ 572238 w 3091262"/>
              <a:gd name="connsiteY53" fmla="*/ 395256 h 2111969"/>
              <a:gd name="connsiteX54" fmla="*/ 566338 w 3091262"/>
              <a:gd name="connsiteY54" fmla="*/ 412954 h 2111969"/>
              <a:gd name="connsiteX55" fmla="*/ 548640 w 3091262"/>
              <a:gd name="connsiteY55" fmla="*/ 418854 h 2111969"/>
              <a:gd name="connsiteX56" fmla="*/ 530942 w 3091262"/>
              <a:gd name="connsiteY56" fmla="*/ 430652 h 2111969"/>
              <a:gd name="connsiteX57" fmla="*/ 495546 w 3091262"/>
              <a:gd name="connsiteY57" fmla="*/ 448350 h 2111969"/>
              <a:gd name="connsiteX58" fmla="*/ 460150 w 3091262"/>
              <a:gd name="connsiteY58" fmla="*/ 460149 h 2111969"/>
              <a:gd name="connsiteX59" fmla="*/ 436553 w 3091262"/>
              <a:gd name="connsiteY59" fmla="*/ 477847 h 2111969"/>
              <a:gd name="connsiteX60" fmla="*/ 418855 w 3091262"/>
              <a:gd name="connsiteY60" fmla="*/ 483747 h 2111969"/>
              <a:gd name="connsiteX61" fmla="*/ 383458 w 3091262"/>
              <a:gd name="connsiteY61" fmla="*/ 507344 h 2111969"/>
              <a:gd name="connsiteX62" fmla="*/ 330364 w 3091262"/>
              <a:gd name="connsiteY62" fmla="*/ 536841 h 2111969"/>
              <a:gd name="connsiteX63" fmla="*/ 306767 w 3091262"/>
              <a:gd name="connsiteY63" fmla="*/ 554539 h 2111969"/>
              <a:gd name="connsiteX64" fmla="*/ 271371 w 3091262"/>
              <a:gd name="connsiteY64" fmla="*/ 566338 h 2111969"/>
              <a:gd name="connsiteX65" fmla="*/ 253673 w 3091262"/>
              <a:gd name="connsiteY65" fmla="*/ 572237 h 2111969"/>
              <a:gd name="connsiteX66" fmla="*/ 200578 w 3091262"/>
              <a:gd name="connsiteY66" fmla="*/ 631230 h 2111969"/>
              <a:gd name="connsiteX67" fmla="*/ 165182 w 3091262"/>
              <a:gd name="connsiteY67" fmla="*/ 678425 h 2111969"/>
              <a:gd name="connsiteX68" fmla="*/ 159283 w 3091262"/>
              <a:gd name="connsiteY68" fmla="*/ 696123 h 2111969"/>
              <a:gd name="connsiteX69" fmla="*/ 141585 w 3091262"/>
              <a:gd name="connsiteY69" fmla="*/ 707922 h 2111969"/>
              <a:gd name="connsiteX70" fmla="*/ 129786 w 3091262"/>
              <a:gd name="connsiteY70" fmla="*/ 755117 h 2111969"/>
              <a:gd name="connsiteX71" fmla="*/ 117987 w 3091262"/>
              <a:gd name="connsiteY71" fmla="*/ 772815 h 2111969"/>
              <a:gd name="connsiteX72" fmla="*/ 112088 w 3091262"/>
              <a:gd name="connsiteY72" fmla="*/ 796412 h 2111969"/>
              <a:gd name="connsiteX73" fmla="*/ 112088 w 3091262"/>
              <a:gd name="connsiteY73" fmla="*/ 1038286 h 2111969"/>
              <a:gd name="connsiteX74" fmla="*/ 129786 w 3091262"/>
              <a:gd name="connsiteY74" fmla="*/ 1085481 h 2111969"/>
              <a:gd name="connsiteX75" fmla="*/ 135686 w 3091262"/>
              <a:gd name="connsiteY75" fmla="*/ 1103179 h 2111969"/>
              <a:gd name="connsiteX76" fmla="*/ 141585 w 3091262"/>
              <a:gd name="connsiteY76" fmla="*/ 1126776 h 2111969"/>
              <a:gd name="connsiteX77" fmla="*/ 159283 w 3091262"/>
              <a:gd name="connsiteY77" fmla="*/ 1138575 h 2111969"/>
              <a:gd name="connsiteX78" fmla="*/ 123887 w 3091262"/>
              <a:gd name="connsiteY78" fmla="*/ 1150374 h 2111969"/>
              <a:gd name="connsiteX79" fmla="*/ 88491 w 3091262"/>
              <a:gd name="connsiteY79" fmla="*/ 1215267 h 2111969"/>
              <a:gd name="connsiteX80" fmla="*/ 58994 w 3091262"/>
              <a:gd name="connsiteY80" fmla="*/ 1333254 h 2111969"/>
              <a:gd name="connsiteX81" fmla="*/ 29497 w 3091262"/>
              <a:gd name="connsiteY81" fmla="*/ 1404046 h 2111969"/>
              <a:gd name="connsiteX82" fmla="*/ 11799 w 3091262"/>
              <a:gd name="connsiteY82" fmla="*/ 1468939 h 2111969"/>
              <a:gd name="connsiteX83" fmla="*/ 0 w 3091262"/>
              <a:gd name="connsiteY83" fmla="*/ 1504335 h 2111969"/>
              <a:gd name="connsiteX84" fmla="*/ 11799 w 3091262"/>
              <a:gd name="connsiteY84" fmla="*/ 1563329 h 2111969"/>
              <a:gd name="connsiteX85" fmla="*/ 17698 w 3091262"/>
              <a:gd name="connsiteY85" fmla="*/ 1586926 h 2111969"/>
              <a:gd name="connsiteX86" fmla="*/ 53095 w 3091262"/>
              <a:gd name="connsiteY86" fmla="*/ 1628221 h 2111969"/>
              <a:gd name="connsiteX87" fmla="*/ 76692 w 3091262"/>
              <a:gd name="connsiteY87" fmla="*/ 1634121 h 2111969"/>
              <a:gd name="connsiteX88" fmla="*/ 106189 w 3091262"/>
              <a:gd name="connsiteY88" fmla="*/ 1645920 h 2111969"/>
              <a:gd name="connsiteX89" fmla="*/ 129786 w 3091262"/>
              <a:gd name="connsiteY89" fmla="*/ 1651819 h 2111969"/>
              <a:gd name="connsiteX90" fmla="*/ 194679 w 3091262"/>
              <a:gd name="connsiteY90" fmla="*/ 1669517 h 2111969"/>
              <a:gd name="connsiteX91" fmla="*/ 306767 w 3091262"/>
              <a:gd name="connsiteY91" fmla="*/ 1687215 h 2111969"/>
              <a:gd name="connsiteX92" fmla="*/ 348062 w 3091262"/>
              <a:gd name="connsiteY92" fmla="*/ 1704913 h 2111969"/>
              <a:gd name="connsiteX93" fmla="*/ 389358 w 3091262"/>
              <a:gd name="connsiteY93" fmla="*/ 1722611 h 2111969"/>
              <a:gd name="connsiteX94" fmla="*/ 424754 w 3091262"/>
              <a:gd name="connsiteY94" fmla="*/ 1746209 h 2111969"/>
              <a:gd name="connsiteX95" fmla="*/ 442452 w 3091262"/>
              <a:gd name="connsiteY95" fmla="*/ 1758007 h 2111969"/>
              <a:gd name="connsiteX96" fmla="*/ 460150 w 3091262"/>
              <a:gd name="connsiteY96" fmla="*/ 1769806 h 2111969"/>
              <a:gd name="connsiteX97" fmla="*/ 483747 w 3091262"/>
              <a:gd name="connsiteY97" fmla="*/ 1781605 h 2111969"/>
              <a:gd name="connsiteX98" fmla="*/ 495546 w 3091262"/>
              <a:gd name="connsiteY98" fmla="*/ 1799303 h 2111969"/>
              <a:gd name="connsiteX99" fmla="*/ 519144 w 3091262"/>
              <a:gd name="connsiteY99" fmla="*/ 1811101 h 2111969"/>
              <a:gd name="connsiteX100" fmla="*/ 536842 w 3091262"/>
              <a:gd name="connsiteY100" fmla="*/ 1822900 h 2111969"/>
              <a:gd name="connsiteX101" fmla="*/ 548640 w 3091262"/>
              <a:gd name="connsiteY101" fmla="*/ 1840598 h 2111969"/>
              <a:gd name="connsiteX102" fmla="*/ 566338 w 3091262"/>
              <a:gd name="connsiteY102" fmla="*/ 1846498 h 2111969"/>
              <a:gd name="connsiteX103" fmla="*/ 584036 w 3091262"/>
              <a:gd name="connsiteY103" fmla="*/ 1858296 h 2111969"/>
              <a:gd name="connsiteX104" fmla="*/ 607634 w 3091262"/>
              <a:gd name="connsiteY104" fmla="*/ 1870095 h 2111969"/>
              <a:gd name="connsiteX105" fmla="*/ 654829 w 3091262"/>
              <a:gd name="connsiteY105" fmla="*/ 1899592 h 2111969"/>
              <a:gd name="connsiteX106" fmla="*/ 672527 w 3091262"/>
              <a:gd name="connsiteY106" fmla="*/ 1905491 h 2111969"/>
              <a:gd name="connsiteX107" fmla="*/ 725621 w 3091262"/>
              <a:gd name="connsiteY107" fmla="*/ 1923189 h 2111969"/>
              <a:gd name="connsiteX108" fmla="*/ 761017 w 3091262"/>
              <a:gd name="connsiteY108" fmla="*/ 1934988 h 2111969"/>
              <a:gd name="connsiteX109" fmla="*/ 843608 w 3091262"/>
              <a:gd name="connsiteY109" fmla="*/ 1946787 h 2111969"/>
              <a:gd name="connsiteX110" fmla="*/ 908501 w 3091262"/>
              <a:gd name="connsiteY110" fmla="*/ 1958585 h 2111969"/>
              <a:gd name="connsiteX111" fmla="*/ 973394 w 3091262"/>
              <a:gd name="connsiteY111" fmla="*/ 1970384 h 2111969"/>
              <a:gd name="connsiteX112" fmla="*/ 1026488 w 3091262"/>
              <a:gd name="connsiteY112" fmla="*/ 1988082 h 2111969"/>
              <a:gd name="connsiteX113" fmla="*/ 1067784 w 3091262"/>
              <a:gd name="connsiteY113" fmla="*/ 1999881 h 2111969"/>
              <a:gd name="connsiteX114" fmla="*/ 1138576 w 3091262"/>
              <a:gd name="connsiteY114" fmla="*/ 2011680 h 2111969"/>
              <a:gd name="connsiteX115" fmla="*/ 1156274 w 3091262"/>
              <a:gd name="connsiteY115" fmla="*/ 2023478 h 2111969"/>
              <a:gd name="connsiteX116" fmla="*/ 1185771 w 3091262"/>
              <a:gd name="connsiteY116" fmla="*/ 2029378 h 2111969"/>
              <a:gd name="connsiteX117" fmla="*/ 1203469 w 3091262"/>
              <a:gd name="connsiteY117" fmla="*/ 2035277 h 2111969"/>
              <a:gd name="connsiteX118" fmla="*/ 1250664 w 3091262"/>
              <a:gd name="connsiteY118" fmla="*/ 2047076 h 2111969"/>
              <a:gd name="connsiteX119" fmla="*/ 1274261 w 3091262"/>
              <a:gd name="connsiteY119" fmla="*/ 2052975 h 2111969"/>
              <a:gd name="connsiteX120" fmla="*/ 1321456 w 3091262"/>
              <a:gd name="connsiteY120" fmla="*/ 2070673 h 2111969"/>
              <a:gd name="connsiteX121" fmla="*/ 1398147 w 3091262"/>
              <a:gd name="connsiteY121" fmla="*/ 2088371 h 2111969"/>
              <a:gd name="connsiteX122" fmla="*/ 1421745 w 3091262"/>
              <a:gd name="connsiteY122" fmla="*/ 2094270 h 2111969"/>
              <a:gd name="connsiteX123" fmla="*/ 1522034 w 3091262"/>
              <a:gd name="connsiteY123" fmla="*/ 2111969 h 2111969"/>
              <a:gd name="connsiteX124" fmla="*/ 1551531 w 3091262"/>
              <a:gd name="connsiteY124" fmla="*/ 2106069 h 2111969"/>
              <a:gd name="connsiteX125" fmla="*/ 1681316 w 3091262"/>
              <a:gd name="connsiteY125" fmla="*/ 2094270 h 2111969"/>
              <a:gd name="connsiteX126" fmla="*/ 1728511 w 3091262"/>
              <a:gd name="connsiteY126" fmla="*/ 2088371 h 2111969"/>
              <a:gd name="connsiteX127" fmla="*/ 1799304 w 3091262"/>
              <a:gd name="connsiteY127" fmla="*/ 2070673 h 2111969"/>
              <a:gd name="connsiteX128" fmla="*/ 1817002 w 3091262"/>
              <a:gd name="connsiteY128" fmla="*/ 2064774 h 2111969"/>
              <a:gd name="connsiteX129" fmla="*/ 1887794 w 3091262"/>
              <a:gd name="connsiteY129" fmla="*/ 2052975 h 2111969"/>
              <a:gd name="connsiteX130" fmla="*/ 1929089 w 3091262"/>
              <a:gd name="connsiteY130" fmla="*/ 2041176 h 2111969"/>
              <a:gd name="connsiteX131" fmla="*/ 1976284 w 3091262"/>
              <a:gd name="connsiteY131" fmla="*/ 2035277 h 2111969"/>
              <a:gd name="connsiteX132" fmla="*/ 2017580 w 3091262"/>
              <a:gd name="connsiteY132" fmla="*/ 2029378 h 2111969"/>
              <a:gd name="connsiteX133" fmla="*/ 2094271 w 3091262"/>
              <a:gd name="connsiteY133" fmla="*/ 2017579 h 2111969"/>
              <a:gd name="connsiteX134" fmla="*/ 2312547 w 3091262"/>
              <a:gd name="connsiteY134" fmla="*/ 2011680 h 2111969"/>
              <a:gd name="connsiteX135" fmla="*/ 2395138 w 3091262"/>
              <a:gd name="connsiteY135" fmla="*/ 1999881 h 2111969"/>
              <a:gd name="connsiteX136" fmla="*/ 2465931 w 3091262"/>
              <a:gd name="connsiteY136" fmla="*/ 1988082 h 2111969"/>
              <a:gd name="connsiteX137" fmla="*/ 2572119 w 3091262"/>
              <a:gd name="connsiteY137" fmla="*/ 1976283 h 2111969"/>
              <a:gd name="connsiteX138" fmla="*/ 2595716 w 3091262"/>
              <a:gd name="connsiteY138" fmla="*/ 1970384 h 2111969"/>
              <a:gd name="connsiteX139" fmla="*/ 2619314 w 3091262"/>
              <a:gd name="connsiteY139" fmla="*/ 1958585 h 2111969"/>
              <a:gd name="connsiteX140" fmla="*/ 2660609 w 3091262"/>
              <a:gd name="connsiteY140" fmla="*/ 1946787 h 2111969"/>
              <a:gd name="connsiteX141" fmla="*/ 2701905 w 3091262"/>
              <a:gd name="connsiteY141" fmla="*/ 1934988 h 2111969"/>
              <a:gd name="connsiteX142" fmla="*/ 2713704 w 3091262"/>
              <a:gd name="connsiteY142" fmla="*/ 1917290 h 2111969"/>
              <a:gd name="connsiteX143" fmla="*/ 2749100 w 3091262"/>
              <a:gd name="connsiteY143" fmla="*/ 1905491 h 2111969"/>
              <a:gd name="connsiteX144" fmla="*/ 2802194 w 3091262"/>
              <a:gd name="connsiteY144" fmla="*/ 1858296 h 2111969"/>
              <a:gd name="connsiteX145" fmla="*/ 2813993 w 3091262"/>
              <a:gd name="connsiteY145" fmla="*/ 1840598 h 2111969"/>
              <a:gd name="connsiteX146" fmla="*/ 2855288 w 3091262"/>
              <a:gd name="connsiteY146" fmla="*/ 1799303 h 2111969"/>
              <a:gd name="connsiteX147" fmla="*/ 2884785 w 3091262"/>
              <a:gd name="connsiteY147" fmla="*/ 1763907 h 2111969"/>
              <a:gd name="connsiteX148" fmla="*/ 2896584 w 3091262"/>
              <a:gd name="connsiteY148" fmla="*/ 1740309 h 2111969"/>
              <a:gd name="connsiteX149" fmla="*/ 2902483 w 3091262"/>
              <a:gd name="connsiteY149" fmla="*/ 1722611 h 2111969"/>
              <a:gd name="connsiteX150" fmla="*/ 2920181 w 3091262"/>
              <a:gd name="connsiteY150" fmla="*/ 1681316 h 2111969"/>
              <a:gd name="connsiteX151" fmla="*/ 2937879 w 3091262"/>
              <a:gd name="connsiteY151" fmla="*/ 1640020 h 2111969"/>
              <a:gd name="connsiteX152" fmla="*/ 2949678 w 3091262"/>
              <a:gd name="connsiteY152" fmla="*/ 1598725 h 2111969"/>
              <a:gd name="connsiteX153" fmla="*/ 2961476 w 3091262"/>
              <a:gd name="connsiteY153" fmla="*/ 1527932 h 2111969"/>
              <a:gd name="connsiteX154" fmla="*/ 2967376 w 3091262"/>
              <a:gd name="connsiteY154" fmla="*/ 1498436 h 2111969"/>
              <a:gd name="connsiteX155" fmla="*/ 3008671 w 3091262"/>
              <a:gd name="connsiteY155" fmla="*/ 1404046 h 2111969"/>
              <a:gd name="connsiteX156" fmla="*/ 3014571 w 3091262"/>
              <a:gd name="connsiteY156" fmla="*/ 1380449 h 2111969"/>
              <a:gd name="connsiteX157" fmla="*/ 3026369 w 3091262"/>
              <a:gd name="connsiteY157" fmla="*/ 1315556 h 2111969"/>
              <a:gd name="connsiteX158" fmla="*/ 3044067 w 3091262"/>
              <a:gd name="connsiteY158" fmla="*/ 1262461 h 2111969"/>
              <a:gd name="connsiteX159" fmla="*/ 3049967 w 3091262"/>
              <a:gd name="connsiteY159" fmla="*/ 1238864 h 2111969"/>
              <a:gd name="connsiteX160" fmla="*/ 3073564 w 3091262"/>
              <a:gd name="connsiteY160" fmla="*/ 1185770 h 2111969"/>
              <a:gd name="connsiteX161" fmla="*/ 3073564 w 3091262"/>
              <a:gd name="connsiteY161" fmla="*/ 884903 h 2111969"/>
              <a:gd name="connsiteX162" fmla="*/ 3091262 w 3091262"/>
              <a:gd name="connsiteY162" fmla="*/ 761016 h 2111969"/>
              <a:gd name="connsiteX163" fmla="*/ 3079464 w 3091262"/>
              <a:gd name="connsiteY163" fmla="*/ 690224 h 2111969"/>
              <a:gd name="connsiteX164" fmla="*/ 3061766 w 3091262"/>
              <a:gd name="connsiteY164" fmla="*/ 648929 h 2111969"/>
              <a:gd name="connsiteX165" fmla="*/ 3049967 w 3091262"/>
              <a:gd name="connsiteY165" fmla="*/ 631230 h 2111969"/>
              <a:gd name="connsiteX166" fmla="*/ 3032269 w 3091262"/>
              <a:gd name="connsiteY166" fmla="*/ 619432 h 2111969"/>
              <a:gd name="connsiteX167" fmla="*/ 3026369 w 3091262"/>
              <a:gd name="connsiteY167" fmla="*/ 601734 h 2111969"/>
              <a:gd name="connsiteX168" fmla="*/ 2990973 w 3091262"/>
              <a:gd name="connsiteY168" fmla="*/ 589935 h 2111969"/>
              <a:gd name="connsiteX169" fmla="*/ 2967376 w 3091262"/>
              <a:gd name="connsiteY169" fmla="*/ 548640 h 2111969"/>
              <a:gd name="connsiteX170" fmla="*/ 2943778 w 3091262"/>
              <a:gd name="connsiteY170" fmla="*/ 495545 h 2111969"/>
              <a:gd name="connsiteX171" fmla="*/ 2931980 w 3091262"/>
              <a:gd name="connsiteY171" fmla="*/ 454250 h 2111969"/>
              <a:gd name="connsiteX172" fmla="*/ 2926080 w 3091262"/>
              <a:gd name="connsiteY172" fmla="*/ 401156 h 2111969"/>
              <a:gd name="connsiteX173" fmla="*/ 2902483 w 3091262"/>
              <a:gd name="connsiteY173" fmla="*/ 348061 h 2111969"/>
              <a:gd name="connsiteX174" fmla="*/ 2825791 w 3091262"/>
              <a:gd name="connsiteY174" fmla="*/ 353961 h 2111969"/>
              <a:gd name="connsiteX175" fmla="*/ 2790395 w 3091262"/>
              <a:gd name="connsiteY175" fmla="*/ 377558 h 2111969"/>
              <a:gd name="connsiteX176" fmla="*/ 2784496 w 3091262"/>
              <a:gd name="connsiteY176" fmla="*/ 371659 h 2111969"/>
              <a:gd name="connsiteX177" fmla="*/ 2796295 w 3091262"/>
              <a:gd name="connsiteY177" fmla="*/ 353961 h 2111969"/>
              <a:gd name="connsiteX178" fmla="*/ 2808093 w 3091262"/>
              <a:gd name="connsiteY178" fmla="*/ 312665 h 2111969"/>
              <a:gd name="connsiteX179" fmla="*/ 2790395 w 3091262"/>
              <a:gd name="connsiteY179" fmla="*/ 283169 h 2111969"/>
              <a:gd name="connsiteX180" fmla="*/ 2766798 w 3091262"/>
              <a:gd name="connsiteY180" fmla="*/ 277269 h 2111969"/>
              <a:gd name="connsiteX181" fmla="*/ 2713704 w 3091262"/>
              <a:gd name="connsiteY181" fmla="*/ 253672 h 2111969"/>
              <a:gd name="connsiteX182" fmla="*/ 2696006 w 3091262"/>
              <a:gd name="connsiteY182" fmla="*/ 253672 h 21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91262" h="2111969">
                <a:moveTo>
                  <a:pt x="2813993" y="141584"/>
                </a:moveTo>
                <a:cubicBezTo>
                  <a:pt x="2832894" y="198289"/>
                  <a:pt x="2835856" y="188076"/>
                  <a:pt x="2808093" y="271370"/>
                </a:cubicBezTo>
                <a:cubicBezTo>
                  <a:pt x="2806127" y="277269"/>
                  <a:pt x="2806079" y="284212"/>
                  <a:pt x="2802194" y="289068"/>
                </a:cubicBezTo>
                <a:cubicBezTo>
                  <a:pt x="2793876" y="299465"/>
                  <a:pt x="2778457" y="302880"/>
                  <a:pt x="2766798" y="306766"/>
                </a:cubicBezTo>
                <a:cubicBezTo>
                  <a:pt x="2754999" y="304800"/>
                  <a:pt x="2743006" y="303768"/>
                  <a:pt x="2731402" y="300867"/>
                </a:cubicBezTo>
                <a:cubicBezTo>
                  <a:pt x="2719336" y="297851"/>
                  <a:pt x="2696006" y="289068"/>
                  <a:pt x="2696006" y="289068"/>
                </a:cubicBezTo>
                <a:cubicBezTo>
                  <a:pt x="2664542" y="241873"/>
                  <a:pt x="2705838" y="298900"/>
                  <a:pt x="2666509" y="259571"/>
                </a:cubicBezTo>
                <a:cubicBezTo>
                  <a:pt x="2643248" y="236310"/>
                  <a:pt x="2666047" y="246039"/>
                  <a:pt x="2642911" y="218276"/>
                </a:cubicBezTo>
                <a:cubicBezTo>
                  <a:pt x="2638372" y="212829"/>
                  <a:pt x="2631112" y="210410"/>
                  <a:pt x="2625213" y="206477"/>
                </a:cubicBezTo>
                <a:lnTo>
                  <a:pt x="2601616" y="171081"/>
                </a:lnTo>
                <a:cubicBezTo>
                  <a:pt x="2597683" y="165182"/>
                  <a:pt x="2595716" y="157316"/>
                  <a:pt x="2589817" y="153383"/>
                </a:cubicBezTo>
                <a:lnTo>
                  <a:pt x="2572119" y="141584"/>
                </a:lnTo>
                <a:cubicBezTo>
                  <a:pt x="2568186" y="135685"/>
                  <a:pt x="2565334" y="128900"/>
                  <a:pt x="2560320" y="123886"/>
                </a:cubicBezTo>
                <a:cubicBezTo>
                  <a:pt x="2544766" y="108332"/>
                  <a:pt x="2539335" y="112958"/>
                  <a:pt x="2519025" y="106188"/>
                </a:cubicBezTo>
                <a:cubicBezTo>
                  <a:pt x="2490161" y="96567"/>
                  <a:pt x="2493508" y="97042"/>
                  <a:pt x="2471830" y="82590"/>
                </a:cubicBezTo>
                <a:cubicBezTo>
                  <a:pt x="2448233" y="84557"/>
                  <a:pt x="2424455" y="84977"/>
                  <a:pt x="2401038" y="88490"/>
                </a:cubicBezTo>
                <a:cubicBezTo>
                  <a:pt x="2385002" y="90896"/>
                  <a:pt x="2369838" y="97623"/>
                  <a:pt x="2353843" y="100289"/>
                </a:cubicBezTo>
                <a:lnTo>
                  <a:pt x="2318447" y="106188"/>
                </a:lnTo>
                <a:cubicBezTo>
                  <a:pt x="2310771" y="105420"/>
                  <a:pt x="2247732" y="101055"/>
                  <a:pt x="2229956" y="94389"/>
                </a:cubicBezTo>
                <a:cubicBezTo>
                  <a:pt x="2223317" y="91899"/>
                  <a:pt x="2218984" y="84832"/>
                  <a:pt x="2212258" y="82590"/>
                </a:cubicBezTo>
                <a:cubicBezTo>
                  <a:pt x="2200910" y="78807"/>
                  <a:pt x="2188558" y="79197"/>
                  <a:pt x="2176862" y="76691"/>
                </a:cubicBezTo>
                <a:cubicBezTo>
                  <a:pt x="2161006" y="73293"/>
                  <a:pt x="2145051" y="70020"/>
                  <a:pt x="2129667" y="64892"/>
                </a:cubicBezTo>
                <a:lnTo>
                  <a:pt x="2094271" y="53094"/>
                </a:lnTo>
                <a:cubicBezTo>
                  <a:pt x="2052766" y="25423"/>
                  <a:pt x="2105395" y="57265"/>
                  <a:pt x="2047076" y="35396"/>
                </a:cubicBezTo>
                <a:cubicBezTo>
                  <a:pt x="2040437" y="32906"/>
                  <a:pt x="2035895" y="26390"/>
                  <a:pt x="2029378" y="23597"/>
                </a:cubicBezTo>
                <a:cubicBezTo>
                  <a:pt x="2021926" y="20403"/>
                  <a:pt x="2013647" y="19664"/>
                  <a:pt x="2005781" y="17698"/>
                </a:cubicBezTo>
                <a:cubicBezTo>
                  <a:pt x="1959472" y="-13175"/>
                  <a:pt x="1998693" y="7837"/>
                  <a:pt x="1887794" y="11798"/>
                </a:cubicBezTo>
                <a:cubicBezTo>
                  <a:pt x="1811126" y="14536"/>
                  <a:pt x="1734411" y="15731"/>
                  <a:pt x="1657719" y="17698"/>
                </a:cubicBezTo>
                <a:cubicBezTo>
                  <a:pt x="1478668" y="4908"/>
                  <a:pt x="1547183" y="13705"/>
                  <a:pt x="1451242" y="0"/>
                </a:cubicBezTo>
                <a:cubicBezTo>
                  <a:pt x="1413879" y="1966"/>
                  <a:pt x="1376415" y="2512"/>
                  <a:pt x="1339154" y="5899"/>
                </a:cubicBezTo>
                <a:cubicBezTo>
                  <a:pt x="1332961" y="6462"/>
                  <a:pt x="1327278" y="9615"/>
                  <a:pt x="1321456" y="11798"/>
                </a:cubicBezTo>
                <a:cubicBezTo>
                  <a:pt x="1311540" y="15516"/>
                  <a:pt x="1301875" y="19879"/>
                  <a:pt x="1291959" y="23597"/>
                </a:cubicBezTo>
                <a:cubicBezTo>
                  <a:pt x="1250446" y="39164"/>
                  <a:pt x="1303421" y="17799"/>
                  <a:pt x="1244764" y="35396"/>
                </a:cubicBezTo>
                <a:cubicBezTo>
                  <a:pt x="1234621" y="38439"/>
                  <a:pt x="1225182" y="43476"/>
                  <a:pt x="1215267" y="47194"/>
                </a:cubicBezTo>
                <a:cubicBezTo>
                  <a:pt x="1209444" y="49377"/>
                  <a:pt x="1203468" y="51127"/>
                  <a:pt x="1197569" y="53094"/>
                </a:cubicBezTo>
                <a:cubicBezTo>
                  <a:pt x="1162331" y="88332"/>
                  <a:pt x="1200611" y="56597"/>
                  <a:pt x="1150375" y="76691"/>
                </a:cubicBezTo>
                <a:cubicBezTo>
                  <a:pt x="1139729" y="80949"/>
                  <a:pt x="1131356" y="89732"/>
                  <a:pt x="1120878" y="94389"/>
                </a:cubicBezTo>
                <a:cubicBezTo>
                  <a:pt x="1107699" y="100246"/>
                  <a:pt x="1064305" y="104999"/>
                  <a:pt x="1055985" y="106188"/>
                </a:cubicBezTo>
                <a:cubicBezTo>
                  <a:pt x="1044186" y="110121"/>
                  <a:pt x="1032707" y="115190"/>
                  <a:pt x="1020589" y="117987"/>
                </a:cubicBezTo>
                <a:cubicBezTo>
                  <a:pt x="997267" y="123369"/>
                  <a:pt x="931479" y="128233"/>
                  <a:pt x="914400" y="129785"/>
                </a:cubicBezTo>
                <a:cubicBezTo>
                  <a:pt x="902601" y="133718"/>
                  <a:pt x="891003" y="138312"/>
                  <a:pt x="879004" y="141584"/>
                </a:cubicBezTo>
                <a:cubicBezTo>
                  <a:pt x="869330" y="144222"/>
                  <a:pt x="858896" y="143962"/>
                  <a:pt x="849507" y="147483"/>
                </a:cubicBezTo>
                <a:cubicBezTo>
                  <a:pt x="842868" y="149973"/>
                  <a:pt x="838151" y="156111"/>
                  <a:pt x="831809" y="159282"/>
                </a:cubicBezTo>
                <a:cubicBezTo>
                  <a:pt x="822338" y="164018"/>
                  <a:pt x="811784" y="166345"/>
                  <a:pt x="802313" y="171081"/>
                </a:cubicBezTo>
                <a:cubicBezTo>
                  <a:pt x="795971" y="174252"/>
                  <a:pt x="790957" y="179709"/>
                  <a:pt x="784615" y="182880"/>
                </a:cubicBezTo>
                <a:cubicBezTo>
                  <a:pt x="779053" y="185661"/>
                  <a:pt x="772632" y="186329"/>
                  <a:pt x="766916" y="188779"/>
                </a:cubicBezTo>
                <a:cubicBezTo>
                  <a:pt x="745964" y="197758"/>
                  <a:pt x="743391" y="200530"/>
                  <a:pt x="725621" y="212376"/>
                </a:cubicBezTo>
                <a:cubicBezTo>
                  <a:pt x="707031" y="268149"/>
                  <a:pt x="736346" y="195931"/>
                  <a:pt x="702024" y="235974"/>
                </a:cubicBezTo>
                <a:cubicBezTo>
                  <a:pt x="693439" y="245990"/>
                  <a:pt x="691643" y="260394"/>
                  <a:pt x="684326" y="271370"/>
                </a:cubicBezTo>
                <a:cubicBezTo>
                  <a:pt x="679698" y="278312"/>
                  <a:pt x="671749" y="282482"/>
                  <a:pt x="666627" y="289068"/>
                </a:cubicBezTo>
                <a:cubicBezTo>
                  <a:pt x="657921" y="300261"/>
                  <a:pt x="650896" y="312665"/>
                  <a:pt x="643030" y="324464"/>
                </a:cubicBezTo>
                <a:cubicBezTo>
                  <a:pt x="639097" y="330363"/>
                  <a:pt x="637130" y="338229"/>
                  <a:pt x="631231" y="342162"/>
                </a:cubicBezTo>
                <a:cubicBezTo>
                  <a:pt x="625332" y="346095"/>
                  <a:pt x="618803" y="349218"/>
                  <a:pt x="613533" y="353961"/>
                </a:cubicBezTo>
                <a:cubicBezTo>
                  <a:pt x="599064" y="366984"/>
                  <a:pt x="572238" y="395256"/>
                  <a:pt x="572238" y="395256"/>
                </a:cubicBezTo>
                <a:cubicBezTo>
                  <a:pt x="570271" y="401155"/>
                  <a:pt x="570735" y="408557"/>
                  <a:pt x="566338" y="412954"/>
                </a:cubicBezTo>
                <a:cubicBezTo>
                  <a:pt x="561941" y="417351"/>
                  <a:pt x="554202" y="416073"/>
                  <a:pt x="548640" y="418854"/>
                </a:cubicBezTo>
                <a:cubicBezTo>
                  <a:pt x="542299" y="422025"/>
                  <a:pt x="537140" y="427209"/>
                  <a:pt x="530942" y="430652"/>
                </a:cubicBezTo>
                <a:cubicBezTo>
                  <a:pt x="519411" y="437058"/>
                  <a:pt x="507723" y="443276"/>
                  <a:pt x="495546" y="448350"/>
                </a:cubicBezTo>
                <a:cubicBezTo>
                  <a:pt x="484066" y="453133"/>
                  <a:pt x="460150" y="460149"/>
                  <a:pt x="460150" y="460149"/>
                </a:cubicBezTo>
                <a:cubicBezTo>
                  <a:pt x="452284" y="466048"/>
                  <a:pt x="445090" y="472969"/>
                  <a:pt x="436553" y="477847"/>
                </a:cubicBezTo>
                <a:cubicBezTo>
                  <a:pt x="431154" y="480932"/>
                  <a:pt x="424029" y="480298"/>
                  <a:pt x="418855" y="483747"/>
                </a:cubicBezTo>
                <a:cubicBezTo>
                  <a:pt x="374668" y="513205"/>
                  <a:pt x="425536" y="493319"/>
                  <a:pt x="383458" y="507344"/>
                </a:cubicBezTo>
                <a:cubicBezTo>
                  <a:pt x="322700" y="552913"/>
                  <a:pt x="399890" y="498215"/>
                  <a:pt x="330364" y="536841"/>
                </a:cubicBezTo>
                <a:cubicBezTo>
                  <a:pt x="321769" y="541616"/>
                  <a:pt x="315561" y="550142"/>
                  <a:pt x="306767" y="554539"/>
                </a:cubicBezTo>
                <a:cubicBezTo>
                  <a:pt x="295643" y="560101"/>
                  <a:pt x="283170" y="562405"/>
                  <a:pt x="271371" y="566338"/>
                </a:cubicBezTo>
                <a:lnTo>
                  <a:pt x="253673" y="572237"/>
                </a:lnTo>
                <a:cubicBezTo>
                  <a:pt x="215266" y="623446"/>
                  <a:pt x="261082" y="564676"/>
                  <a:pt x="200578" y="631230"/>
                </a:cubicBezTo>
                <a:cubicBezTo>
                  <a:pt x="183065" y="650494"/>
                  <a:pt x="178046" y="659130"/>
                  <a:pt x="165182" y="678425"/>
                </a:cubicBezTo>
                <a:cubicBezTo>
                  <a:pt x="163216" y="684324"/>
                  <a:pt x="163168" y="691267"/>
                  <a:pt x="159283" y="696123"/>
                </a:cubicBezTo>
                <a:cubicBezTo>
                  <a:pt x="154854" y="701660"/>
                  <a:pt x="144756" y="701580"/>
                  <a:pt x="141585" y="707922"/>
                </a:cubicBezTo>
                <a:cubicBezTo>
                  <a:pt x="134333" y="722426"/>
                  <a:pt x="135328" y="739877"/>
                  <a:pt x="129786" y="755117"/>
                </a:cubicBezTo>
                <a:cubicBezTo>
                  <a:pt x="127363" y="761780"/>
                  <a:pt x="121920" y="766916"/>
                  <a:pt x="117987" y="772815"/>
                </a:cubicBezTo>
                <a:cubicBezTo>
                  <a:pt x="116021" y="780681"/>
                  <a:pt x="113094" y="788367"/>
                  <a:pt x="112088" y="796412"/>
                </a:cubicBezTo>
                <a:cubicBezTo>
                  <a:pt x="102175" y="875725"/>
                  <a:pt x="103629" y="960036"/>
                  <a:pt x="112088" y="1038286"/>
                </a:cubicBezTo>
                <a:cubicBezTo>
                  <a:pt x="113894" y="1054990"/>
                  <a:pt x="124044" y="1069691"/>
                  <a:pt x="129786" y="1085481"/>
                </a:cubicBezTo>
                <a:cubicBezTo>
                  <a:pt x="131911" y="1091325"/>
                  <a:pt x="133978" y="1097200"/>
                  <a:pt x="135686" y="1103179"/>
                </a:cubicBezTo>
                <a:cubicBezTo>
                  <a:pt x="137913" y="1110975"/>
                  <a:pt x="137088" y="1120030"/>
                  <a:pt x="141585" y="1126776"/>
                </a:cubicBezTo>
                <a:cubicBezTo>
                  <a:pt x="145518" y="1132675"/>
                  <a:pt x="153384" y="1134642"/>
                  <a:pt x="159283" y="1138575"/>
                </a:cubicBezTo>
                <a:cubicBezTo>
                  <a:pt x="147484" y="1142508"/>
                  <a:pt x="129449" y="1139250"/>
                  <a:pt x="123887" y="1150374"/>
                </a:cubicBezTo>
                <a:cubicBezTo>
                  <a:pt x="101061" y="1196026"/>
                  <a:pt x="112976" y="1174459"/>
                  <a:pt x="88491" y="1215267"/>
                </a:cubicBezTo>
                <a:cubicBezTo>
                  <a:pt x="77020" y="1266887"/>
                  <a:pt x="75042" y="1279761"/>
                  <a:pt x="58994" y="1333254"/>
                </a:cubicBezTo>
                <a:cubicBezTo>
                  <a:pt x="42679" y="1387636"/>
                  <a:pt x="50266" y="1372893"/>
                  <a:pt x="29497" y="1404046"/>
                </a:cubicBezTo>
                <a:cubicBezTo>
                  <a:pt x="21159" y="1445738"/>
                  <a:pt x="26769" y="1424031"/>
                  <a:pt x="11799" y="1468939"/>
                </a:cubicBezTo>
                <a:lnTo>
                  <a:pt x="0" y="1504335"/>
                </a:lnTo>
                <a:cubicBezTo>
                  <a:pt x="3933" y="1524000"/>
                  <a:pt x="7597" y="1543720"/>
                  <a:pt x="11799" y="1563329"/>
                </a:cubicBezTo>
                <a:cubicBezTo>
                  <a:pt x="13498" y="1571257"/>
                  <a:pt x="14072" y="1579674"/>
                  <a:pt x="17698" y="1586926"/>
                </a:cubicBezTo>
                <a:cubicBezTo>
                  <a:pt x="21092" y="1593715"/>
                  <a:pt x="44829" y="1623497"/>
                  <a:pt x="53095" y="1628221"/>
                </a:cubicBezTo>
                <a:cubicBezTo>
                  <a:pt x="60135" y="1632244"/>
                  <a:pt x="69000" y="1631557"/>
                  <a:pt x="76692" y="1634121"/>
                </a:cubicBezTo>
                <a:cubicBezTo>
                  <a:pt x="86738" y="1637470"/>
                  <a:pt x="96143" y="1642571"/>
                  <a:pt x="106189" y="1645920"/>
                </a:cubicBezTo>
                <a:cubicBezTo>
                  <a:pt x="113881" y="1648484"/>
                  <a:pt x="122094" y="1649255"/>
                  <a:pt x="129786" y="1651819"/>
                </a:cubicBezTo>
                <a:cubicBezTo>
                  <a:pt x="177160" y="1667610"/>
                  <a:pt x="141189" y="1662385"/>
                  <a:pt x="194679" y="1669517"/>
                </a:cubicBezTo>
                <a:cubicBezTo>
                  <a:pt x="230565" y="1674302"/>
                  <a:pt x="272138" y="1675673"/>
                  <a:pt x="306767" y="1687215"/>
                </a:cubicBezTo>
                <a:cubicBezTo>
                  <a:pt x="348272" y="1701049"/>
                  <a:pt x="297034" y="1683044"/>
                  <a:pt x="348062" y="1704913"/>
                </a:cubicBezTo>
                <a:cubicBezTo>
                  <a:pt x="376545" y="1717120"/>
                  <a:pt x="356745" y="1703043"/>
                  <a:pt x="389358" y="1722611"/>
                </a:cubicBezTo>
                <a:cubicBezTo>
                  <a:pt x="401518" y="1729907"/>
                  <a:pt x="412955" y="1738343"/>
                  <a:pt x="424754" y="1746209"/>
                </a:cubicBezTo>
                <a:lnTo>
                  <a:pt x="442452" y="1758007"/>
                </a:lnTo>
                <a:cubicBezTo>
                  <a:pt x="448351" y="1761940"/>
                  <a:pt x="453808" y="1766635"/>
                  <a:pt x="460150" y="1769806"/>
                </a:cubicBezTo>
                <a:lnTo>
                  <a:pt x="483747" y="1781605"/>
                </a:lnTo>
                <a:cubicBezTo>
                  <a:pt x="487680" y="1787504"/>
                  <a:pt x="490099" y="1794764"/>
                  <a:pt x="495546" y="1799303"/>
                </a:cubicBezTo>
                <a:cubicBezTo>
                  <a:pt x="502302" y="1804933"/>
                  <a:pt x="511508" y="1806738"/>
                  <a:pt x="519144" y="1811101"/>
                </a:cubicBezTo>
                <a:cubicBezTo>
                  <a:pt x="525300" y="1814619"/>
                  <a:pt x="530943" y="1818967"/>
                  <a:pt x="536842" y="1822900"/>
                </a:cubicBezTo>
                <a:cubicBezTo>
                  <a:pt x="540775" y="1828799"/>
                  <a:pt x="543104" y="1836169"/>
                  <a:pt x="548640" y="1840598"/>
                </a:cubicBezTo>
                <a:cubicBezTo>
                  <a:pt x="553496" y="1844483"/>
                  <a:pt x="560776" y="1843717"/>
                  <a:pt x="566338" y="1846498"/>
                </a:cubicBezTo>
                <a:cubicBezTo>
                  <a:pt x="572679" y="1849669"/>
                  <a:pt x="577880" y="1854778"/>
                  <a:pt x="584036" y="1858296"/>
                </a:cubicBezTo>
                <a:cubicBezTo>
                  <a:pt x="591672" y="1862659"/>
                  <a:pt x="599768" y="1866162"/>
                  <a:pt x="607634" y="1870095"/>
                </a:cubicBezTo>
                <a:cubicBezTo>
                  <a:pt x="626332" y="1898141"/>
                  <a:pt x="612707" y="1885551"/>
                  <a:pt x="654829" y="1899592"/>
                </a:cubicBezTo>
                <a:lnTo>
                  <a:pt x="672527" y="1905491"/>
                </a:lnTo>
                <a:cubicBezTo>
                  <a:pt x="705203" y="1927276"/>
                  <a:pt x="674753" y="1910472"/>
                  <a:pt x="725621" y="1923189"/>
                </a:cubicBezTo>
                <a:cubicBezTo>
                  <a:pt x="737687" y="1926205"/>
                  <a:pt x="748822" y="1932549"/>
                  <a:pt x="761017" y="1934988"/>
                </a:cubicBezTo>
                <a:cubicBezTo>
                  <a:pt x="788287" y="1940442"/>
                  <a:pt x="816176" y="1942215"/>
                  <a:pt x="843608" y="1946787"/>
                </a:cubicBezTo>
                <a:cubicBezTo>
                  <a:pt x="947799" y="1964151"/>
                  <a:pt x="817896" y="1942111"/>
                  <a:pt x="908501" y="1958585"/>
                </a:cubicBezTo>
                <a:cubicBezTo>
                  <a:pt x="991527" y="1973681"/>
                  <a:pt x="900532" y="1955813"/>
                  <a:pt x="973394" y="1970384"/>
                </a:cubicBezTo>
                <a:cubicBezTo>
                  <a:pt x="1024240" y="1990723"/>
                  <a:pt x="982036" y="1975382"/>
                  <a:pt x="1026488" y="1988082"/>
                </a:cubicBezTo>
                <a:cubicBezTo>
                  <a:pt x="1049723" y="1994720"/>
                  <a:pt x="1040964" y="1994852"/>
                  <a:pt x="1067784" y="1999881"/>
                </a:cubicBezTo>
                <a:cubicBezTo>
                  <a:pt x="1091297" y="2004290"/>
                  <a:pt x="1138576" y="2011680"/>
                  <a:pt x="1138576" y="2011680"/>
                </a:cubicBezTo>
                <a:cubicBezTo>
                  <a:pt x="1144475" y="2015613"/>
                  <a:pt x="1149635" y="2020989"/>
                  <a:pt x="1156274" y="2023478"/>
                </a:cubicBezTo>
                <a:cubicBezTo>
                  <a:pt x="1165663" y="2026999"/>
                  <a:pt x="1176043" y="2026946"/>
                  <a:pt x="1185771" y="2029378"/>
                </a:cubicBezTo>
                <a:cubicBezTo>
                  <a:pt x="1191804" y="2030886"/>
                  <a:pt x="1197470" y="2033641"/>
                  <a:pt x="1203469" y="2035277"/>
                </a:cubicBezTo>
                <a:cubicBezTo>
                  <a:pt x="1219113" y="2039544"/>
                  <a:pt x="1234932" y="2043143"/>
                  <a:pt x="1250664" y="2047076"/>
                </a:cubicBezTo>
                <a:cubicBezTo>
                  <a:pt x="1258530" y="2049042"/>
                  <a:pt x="1266733" y="2049964"/>
                  <a:pt x="1274261" y="2052975"/>
                </a:cubicBezTo>
                <a:cubicBezTo>
                  <a:pt x="1287041" y="2058087"/>
                  <a:pt x="1306919" y="2066708"/>
                  <a:pt x="1321456" y="2070673"/>
                </a:cubicBezTo>
                <a:cubicBezTo>
                  <a:pt x="1385065" y="2088021"/>
                  <a:pt x="1348615" y="2077365"/>
                  <a:pt x="1398147" y="2088371"/>
                </a:cubicBezTo>
                <a:cubicBezTo>
                  <a:pt x="1406062" y="2090130"/>
                  <a:pt x="1413747" y="2092937"/>
                  <a:pt x="1421745" y="2094270"/>
                </a:cubicBezTo>
                <a:cubicBezTo>
                  <a:pt x="1535802" y="2113280"/>
                  <a:pt x="1397576" y="2084311"/>
                  <a:pt x="1522034" y="2111969"/>
                </a:cubicBezTo>
                <a:cubicBezTo>
                  <a:pt x="1531866" y="2110002"/>
                  <a:pt x="1541592" y="2107394"/>
                  <a:pt x="1551531" y="2106069"/>
                </a:cubicBezTo>
                <a:cubicBezTo>
                  <a:pt x="1589255" y="2101039"/>
                  <a:pt x="1644546" y="2097947"/>
                  <a:pt x="1681316" y="2094270"/>
                </a:cubicBezTo>
                <a:cubicBezTo>
                  <a:pt x="1697091" y="2092692"/>
                  <a:pt x="1712779" y="2090337"/>
                  <a:pt x="1728511" y="2088371"/>
                </a:cubicBezTo>
                <a:cubicBezTo>
                  <a:pt x="1800027" y="2064532"/>
                  <a:pt x="1727814" y="2086559"/>
                  <a:pt x="1799304" y="2070673"/>
                </a:cubicBezTo>
                <a:cubicBezTo>
                  <a:pt x="1805374" y="2069324"/>
                  <a:pt x="1810904" y="2065994"/>
                  <a:pt x="1817002" y="2064774"/>
                </a:cubicBezTo>
                <a:cubicBezTo>
                  <a:pt x="1866922" y="2054790"/>
                  <a:pt x="1845600" y="2063523"/>
                  <a:pt x="1887794" y="2052975"/>
                </a:cubicBezTo>
                <a:cubicBezTo>
                  <a:pt x="1901682" y="2049503"/>
                  <a:pt x="1915051" y="2043984"/>
                  <a:pt x="1929089" y="2041176"/>
                </a:cubicBezTo>
                <a:cubicBezTo>
                  <a:pt x="1944635" y="2038067"/>
                  <a:pt x="1960569" y="2037372"/>
                  <a:pt x="1976284" y="2035277"/>
                </a:cubicBezTo>
                <a:cubicBezTo>
                  <a:pt x="1990067" y="2033439"/>
                  <a:pt x="2003899" y="2031865"/>
                  <a:pt x="2017580" y="2029378"/>
                </a:cubicBezTo>
                <a:cubicBezTo>
                  <a:pt x="2064992" y="2020757"/>
                  <a:pt x="2018755" y="2020862"/>
                  <a:pt x="2094271" y="2017579"/>
                </a:cubicBezTo>
                <a:cubicBezTo>
                  <a:pt x="2166988" y="2014418"/>
                  <a:pt x="2239788" y="2013646"/>
                  <a:pt x="2312547" y="2011680"/>
                </a:cubicBezTo>
                <a:lnTo>
                  <a:pt x="2395138" y="1999881"/>
                </a:lnTo>
                <a:cubicBezTo>
                  <a:pt x="2418783" y="1996243"/>
                  <a:pt x="2442106" y="1990248"/>
                  <a:pt x="2465931" y="1988082"/>
                </a:cubicBezTo>
                <a:cubicBezTo>
                  <a:pt x="2502649" y="1984744"/>
                  <a:pt x="2536224" y="1982810"/>
                  <a:pt x="2572119" y="1976283"/>
                </a:cubicBezTo>
                <a:cubicBezTo>
                  <a:pt x="2580096" y="1974833"/>
                  <a:pt x="2587850" y="1972350"/>
                  <a:pt x="2595716" y="1970384"/>
                </a:cubicBezTo>
                <a:cubicBezTo>
                  <a:pt x="2603582" y="1966451"/>
                  <a:pt x="2611231" y="1962049"/>
                  <a:pt x="2619314" y="1958585"/>
                </a:cubicBezTo>
                <a:cubicBezTo>
                  <a:pt x="2633458" y="1952523"/>
                  <a:pt x="2645641" y="1951064"/>
                  <a:pt x="2660609" y="1946787"/>
                </a:cubicBezTo>
                <a:cubicBezTo>
                  <a:pt x="2719842" y="1929863"/>
                  <a:pt x="2628148" y="1953426"/>
                  <a:pt x="2701905" y="1934988"/>
                </a:cubicBezTo>
                <a:cubicBezTo>
                  <a:pt x="2705838" y="1929089"/>
                  <a:pt x="2707692" y="1921048"/>
                  <a:pt x="2713704" y="1917290"/>
                </a:cubicBezTo>
                <a:cubicBezTo>
                  <a:pt x="2724250" y="1910698"/>
                  <a:pt x="2749100" y="1905491"/>
                  <a:pt x="2749100" y="1905491"/>
                </a:cubicBezTo>
                <a:cubicBezTo>
                  <a:pt x="2789510" y="1865081"/>
                  <a:pt x="2770613" y="1879351"/>
                  <a:pt x="2802194" y="1858296"/>
                </a:cubicBezTo>
                <a:cubicBezTo>
                  <a:pt x="2806127" y="1852397"/>
                  <a:pt x="2809250" y="1845868"/>
                  <a:pt x="2813993" y="1840598"/>
                </a:cubicBezTo>
                <a:cubicBezTo>
                  <a:pt x="2827016" y="1826129"/>
                  <a:pt x="2855288" y="1799303"/>
                  <a:pt x="2855288" y="1799303"/>
                </a:cubicBezTo>
                <a:cubicBezTo>
                  <a:pt x="2868403" y="1759957"/>
                  <a:pt x="2849719" y="1804817"/>
                  <a:pt x="2884785" y="1763907"/>
                </a:cubicBezTo>
                <a:cubicBezTo>
                  <a:pt x="2890508" y="1757230"/>
                  <a:pt x="2893120" y="1748392"/>
                  <a:pt x="2896584" y="1740309"/>
                </a:cubicBezTo>
                <a:cubicBezTo>
                  <a:pt x="2899034" y="1734593"/>
                  <a:pt x="2900174" y="1728385"/>
                  <a:pt x="2902483" y="1722611"/>
                </a:cubicBezTo>
                <a:cubicBezTo>
                  <a:pt x="2908045" y="1708706"/>
                  <a:pt x="2915063" y="1695390"/>
                  <a:pt x="2920181" y="1681316"/>
                </a:cubicBezTo>
                <a:cubicBezTo>
                  <a:pt x="2935419" y="1639410"/>
                  <a:pt x="2914919" y="1674459"/>
                  <a:pt x="2937879" y="1640020"/>
                </a:cubicBezTo>
                <a:cubicBezTo>
                  <a:pt x="2943093" y="1624376"/>
                  <a:pt x="2946505" y="1615648"/>
                  <a:pt x="2949678" y="1598725"/>
                </a:cubicBezTo>
                <a:cubicBezTo>
                  <a:pt x="2954087" y="1575212"/>
                  <a:pt x="2957319" y="1551491"/>
                  <a:pt x="2961476" y="1527932"/>
                </a:cubicBezTo>
                <a:cubicBezTo>
                  <a:pt x="2963218" y="1518058"/>
                  <a:pt x="2963949" y="1507859"/>
                  <a:pt x="2967376" y="1498436"/>
                </a:cubicBezTo>
                <a:cubicBezTo>
                  <a:pt x="2989554" y="1437450"/>
                  <a:pt x="2988190" y="1485960"/>
                  <a:pt x="3008671" y="1404046"/>
                </a:cubicBezTo>
                <a:cubicBezTo>
                  <a:pt x="3010638" y="1396180"/>
                  <a:pt x="3012981" y="1388399"/>
                  <a:pt x="3014571" y="1380449"/>
                </a:cubicBezTo>
                <a:cubicBezTo>
                  <a:pt x="3018883" y="1358890"/>
                  <a:pt x="3021037" y="1336885"/>
                  <a:pt x="3026369" y="1315556"/>
                </a:cubicBezTo>
                <a:cubicBezTo>
                  <a:pt x="3030894" y="1297457"/>
                  <a:pt x="3038581" y="1280292"/>
                  <a:pt x="3044067" y="1262461"/>
                </a:cubicBezTo>
                <a:cubicBezTo>
                  <a:pt x="3046451" y="1254712"/>
                  <a:pt x="3046956" y="1246392"/>
                  <a:pt x="3049967" y="1238864"/>
                </a:cubicBezTo>
                <a:cubicBezTo>
                  <a:pt x="3090911" y="1136507"/>
                  <a:pt x="3053846" y="1244926"/>
                  <a:pt x="3073564" y="1185770"/>
                </a:cubicBezTo>
                <a:cubicBezTo>
                  <a:pt x="3066443" y="1029091"/>
                  <a:pt x="3064370" y="1059594"/>
                  <a:pt x="3073564" y="884903"/>
                </a:cubicBezTo>
                <a:cubicBezTo>
                  <a:pt x="3075534" y="847465"/>
                  <a:pt x="3085366" y="796397"/>
                  <a:pt x="3091262" y="761016"/>
                </a:cubicBezTo>
                <a:cubicBezTo>
                  <a:pt x="3075630" y="698487"/>
                  <a:pt x="3097881" y="791517"/>
                  <a:pt x="3079464" y="690224"/>
                </a:cubicBezTo>
                <a:cubicBezTo>
                  <a:pt x="3077258" y="678094"/>
                  <a:pt x="3067187" y="658417"/>
                  <a:pt x="3061766" y="648929"/>
                </a:cubicBezTo>
                <a:cubicBezTo>
                  <a:pt x="3058248" y="642773"/>
                  <a:pt x="3054981" y="636244"/>
                  <a:pt x="3049967" y="631230"/>
                </a:cubicBezTo>
                <a:cubicBezTo>
                  <a:pt x="3044954" y="626217"/>
                  <a:pt x="3038168" y="623365"/>
                  <a:pt x="3032269" y="619432"/>
                </a:cubicBezTo>
                <a:cubicBezTo>
                  <a:pt x="3030302" y="613533"/>
                  <a:pt x="3031429" y="605348"/>
                  <a:pt x="3026369" y="601734"/>
                </a:cubicBezTo>
                <a:cubicBezTo>
                  <a:pt x="3016249" y="594505"/>
                  <a:pt x="2990973" y="589935"/>
                  <a:pt x="2990973" y="589935"/>
                </a:cubicBezTo>
                <a:cubicBezTo>
                  <a:pt x="2980333" y="573974"/>
                  <a:pt x="2974859" y="567348"/>
                  <a:pt x="2967376" y="548640"/>
                </a:cubicBezTo>
                <a:cubicBezTo>
                  <a:pt x="2946314" y="495985"/>
                  <a:pt x="2966479" y="529595"/>
                  <a:pt x="2943778" y="495545"/>
                </a:cubicBezTo>
                <a:cubicBezTo>
                  <a:pt x="2939373" y="482329"/>
                  <a:pt x="2934097" y="468007"/>
                  <a:pt x="2931980" y="454250"/>
                </a:cubicBezTo>
                <a:cubicBezTo>
                  <a:pt x="2929272" y="436650"/>
                  <a:pt x="2928289" y="418825"/>
                  <a:pt x="2926080" y="401156"/>
                </a:cubicBezTo>
                <a:cubicBezTo>
                  <a:pt x="2920119" y="353468"/>
                  <a:pt x="2931271" y="367254"/>
                  <a:pt x="2902483" y="348061"/>
                </a:cubicBezTo>
                <a:cubicBezTo>
                  <a:pt x="2876919" y="350028"/>
                  <a:pt x="2850586" y="347436"/>
                  <a:pt x="2825791" y="353961"/>
                </a:cubicBezTo>
                <a:cubicBezTo>
                  <a:pt x="2812078" y="357570"/>
                  <a:pt x="2790395" y="377558"/>
                  <a:pt x="2790395" y="377558"/>
                </a:cubicBezTo>
                <a:cubicBezTo>
                  <a:pt x="2787424" y="382014"/>
                  <a:pt x="2761638" y="424991"/>
                  <a:pt x="2784496" y="371659"/>
                </a:cubicBezTo>
                <a:cubicBezTo>
                  <a:pt x="2787289" y="365142"/>
                  <a:pt x="2792362" y="359860"/>
                  <a:pt x="2796295" y="353961"/>
                </a:cubicBezTo>
                <a:cubicBezTo>
                  <a:pt x="2798320" y="347887"/>
                  <a:pt x="2809081" y="317110"/>
                  <a:pt x="2808093" y="312665"/>
                </a:cubicBezTo>
                <a:cubicBezTo>
                  <a:pt x="2805606" y="301472"/>
                  <a:pt x="2799101" y="290631"/>
                  <a:pt x="2790395" y="283169"/>
                </a:cubicBezTo>
                <a:cubicBezTo>
                  <a:pt x="2784239" y="277892"/>
                  <a:pt x="2774664" y="279236"/>
                  <a:pt x="2766798" y="277269"/>
                </a:cubicBezTo>
                <a:cubicBezTo>
                  <a:pt x="2750758" y="266575"/>
                  <a:pt x="2734767" y="253672"/>
                  <a:pt x="2713704" y="253672"/>
                </a:cubicBezTo>
                <a:lnTo>
                  <a:pt x="2696006" y="253672"/>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7" name="Freeform: Shape 6">
            <a:extLst>
              <a:ext uri="{FF2B5EF4-FFF2-40B4-BE49-F238E27FC236}">
                <a16:creationId xmlns:a16="http://schemas.microsoft.com/office/drawing/2014/main" id="{1DDA6DB0-73CF-48BC-B046-BB3B5CB9C433}"/>
              </a:ext>
            </a:extLst>
          </p:cNvPr>
          <p:cNvSpPr/>
          <p:nvPr/>
        </p:nvSpPr>
        <p:spPr>
          <a:xfrm>
            <a:off x="5724128" y="4248791"/>
            <a:ext cx="3091262" cy="2111969"/>
          </a:xfrm>
          <a:custGeom>
            <a:avLst/>
            <a:gdLst>
              <a:gd name="connsiteX0" fmla="*/ 2813993 w 3091262"/>
              <a:gd name="connsiteY0" fmla="*/ 141584 h 2111969"/>
              <a:gd name="connsiteX1" fmla="*/ 2808093 w 3091262"/>
              <a:gd name="connsiteY1" fmla="*/ 271370 h 2111969"/>
              <a:gd name="connsiteX2" fmla="*/ 2802194 w 3091262"/>
              <a:gd name="connsiteY2" fmla="*/ 289068 h 2111969"/>
              <a:gd name="connsiteX3" fmla="*/ 2766798 w 3091262"/>
              <a:gd name="connsiteY3" fmla="*/ 306766 h 2111969"/>
              <a:gd name="connsiteX4" fmla="*/ 2731402 w 3091262"/>
              <a:gd name="connsiteY4" fmla="*/ 300867 h 2111969"/>
              <a:gd name="connsiteX5" fmla="*/ 2696006 w 3091262"/>
              <a:gd name="connsiteY5" fmla="*/ 289068 h 2111969"/>
              <a:gd name="connsiteX6" fmla="*/ 2666509 w 3091262"/>
              <a:gd name="connsiteY6" fmla="*/ 259571 h 2111969"/>
              <a:gd name="connsiteX7" fmla="*/ 2642911 w 3091262"/>
              <a:gd name="connsiteY7" fmla="*/ 218276 h 2111969"/>
              <a:gd name="connsiteX8" fmla="*/ 2625213 w 3091262"/>
              <a:gd name="connsiteY8" fmla="*/ 206477 h 2111969"/>
              <a:gd name="connsiteX9" fmla="*/ 2601616 w 3091262"/>
              <a:gd name="connsiteY9" fmla="*/ 171081 h 2111969"/>
              <a:gd name="connsiteX10" fmla="*/ 2589817 w 3091262"/>
              <a:gd name="connsiteY10" fmla="*/ 153383 h 2111969"/>
              <a:gd name="connsiteX11" fmla="*/ 2572119 w 3091262"/>
              <a:gd name="connsiteY11" fmla="*/ 141584 h 2111969"/>
              <a:gd name="connsiteX12" fmla="*/ 2560320 w 3091262"/>
              <a:gd name="connsiteY12" fmla="*/ 123886 h 2111969"/>
              <a:gd name="connsiteX13" fmla="*/ 2519025 w 3091262"/>
              <a:gd name="connsiteY13" fmla="*/ 106188 h 2111969"/>
              <a:gd name="connsiteX14" fmla="*/ 2471830 w 3091262"/>
              <a:gd name="connsiteY14" fmla="*/ 82590 h 2111969"/>
              <a:gd name="connsiteX15" fmla="*/ 2401038 w 3091262"/>
              <a:gd name="connsiteY15" fmla="*/ 88490 h 2111969"/>
              <a:gd name="connsiteX16" fmla="*/ 2353843 w 3091262"/>
              <a:gd name="connsiteY16" fmla="*/ 100289 h 2111969"/>
              <a:gd name="connsiteX17" fmla="*/ 2318447 w 3091262"/>
              <a:gd name="connsiteY17" fmla="*/ 106188 h 2111969"/>
              <a:gd name="connsiteX18" fmla="*/ 2229956 w 3091262"/>
              <a:gd name="connsiteY18" fmla="*/ 94389 h 2111969"/>
              <a:gd name="connsiteX19" fmla="*/ 2212258 w 3091262"/>
              <a:gd name="connsiteY19" fmla="*/ 82590 h 2111969"/>
              <a:gd name="connsiteX20" fmla="*/ 2176862 w 3091262"/>
              <a:gd name="connsiteY20" fmla="*/ 76691 h 2111969"/>
              <a:gd name="connsiteX21" fmla="*/ 2129667 w 3091262"/>
              <a:gd name="connsiteY21" fmla="*/ 64892 h 2111969"/>
              <a:gd name="connsiteX22" fmla="*/ 2094271 w 3091262"/>
              <a:gd name="connsiteY22" fmla="*/ 53094 h 2111969"/>
              <a:gd name="connsiteX23" fmla="*/ 2047076 w 3091262"/>
              <a:gd name="connsiteY23" fmla="*/ 35396 h 2111969"/>
              <a:gd name="connsiteX24" fmla="*/ 2029378 w 3091262"/>
              <a:gd name="connsiteY24" fmla="*/ 23597 h 2111969"/>
              <a:gd name="connsiteX25" fmla="*/ 2005781 w 3091262"/>
              <a:gd name="connsiteY25" fmla="*/ 17698 h 2111969"/>
              <a:gd name="connsiteX26" fmla="*/ 1887794 w 3091262"/>
              <a:gd name="connsiteY26" fmla="*/ 11798 h 2111969"/>
              <a:gd name="connsiteX27" fmla="*/ 1657719 w 3091262"/>
              <a:gd name="connsiteY27" fmla="*/ 17698 h 2111969"/>
              <a:gd name="connsiteX28" fmla="*/ 1451242 w 3091262"/>
              <a:gd name="connsiteY28" fmla="*/ 0 h 2111969"/>
              <a:gd name="connsiteX29" fmla="*/ 1339154 w 3091262"/>
              <a:gd name="connsiteY29" fmla="*/ 5899 h 2111969"/>
              <a:gd name="connsiteX30" fmla="*/ 1321456 w 3091262"/>
              <a:gd name="connsiteY30" fmla="*/ 11798 h 2111969"/>
              <a:gd name="connsiteX31" fmla="*/ 1291959 w 3091262"/>
              <a:gd name="connsiteY31" fmla="*/ 23597 h 2111969"/>
              <a:gd name="connsiteX32" fmla="*/ 1244764 w 3091262"/>
              <a:gd name="connsiteY32" fmla="*/ 35396 h 2111969"/>
              <a:gd name="connsiteX33" fmla="*/ 1215267 w 3091262"/>
              <a:gd name="connsiteY33" fmla="*/ 47194 h 2111969"/>
              <a:gd name="connsiteX34" fmla="*/ 1197569 w 3091262"/>
              <a:gd name="connsiteY34" fmla="*/ 53094 h 2111969"/>
              <a:gd name="connsiteX35" fmla="*/ 1150375 w 3091262"/>
              <a:gd name="connsiteY35" fmla="*/ 76691 h 2111969"/>
              <a:gd name="connsiteX36" fmla="*/ 1120878 w 3091262"/>
              <a:gd name="connsiteY36" fmla="*/ 94389 h 2111969"/>
              <a:gd name="connsiteX37" fmla="*/ 1055985 w 3091262"/>
              <a:gd name="connsiteY37" fmla="*/ 106188 h 2111969"/>
              <a:gd name="connsiteX38" fmla="*/ 1020589 w 3091262"/>
              <a:gd name="connsiteY38" fmla="*/ 117987 h 2111969"/>
              <a:gd name="connsiteX39" fmla="*/ 914400 w 3091262"/>
              <a:gd name="connsiteY39" fmla="*/ 129785 h 2111969"/>
              <a:gd name="connsiteX40" fmla="*/ 879004 w 3091262"/>
              <a:gd name="connsiteY40" fmla="*/ 141584 h 2111969"/>
              <a:gd name="connsiteX41" fmla="*/ 849507 w 3091262"/>
              <a:gd name="connsiteY41" fmla="*/ 147483 h 2111969"/>
              <a:gd name="connsiteX42" fmla="*/ 831809 w 3091262"/>
              <a:gd name="connsiteY42" fmla="*/ 159282 h 2111969"/>
              <a:gd name="connsiteX43" fmla="*/ 802313 w 3091262"/>
              <a:gd name="connsiteY43" fmla="*/ 171081 h 2111969"/>
              <a:gd name="connsiteX44" fmla="*/ 784615 w 3091262"/>
              <a:gd name="connsiteY44" fmla="*/ 182880 h 2111969"/>
              <a:gd name="connsiteX45" fmla="*/ 766916 w 3091262"/>
              <a:gd name="connsiteY45" fmla="*/ 188779 h 2111969"/>
              <a:gd name="connsiteX46" fmla="*/ 725621 w 3091262"/>
              <a:gd name="connsiteY46" fmla="*/ 212376 h 2111969"/>
              <a:gd name="connsiteX47" fmla="*/ 702024 w 3091262"/>
              <a:gd name="connsiteY47" fmla="*/ 235974 h 2111969"/>
              <a:gd name="connsiteX48" fmla="*/ 684326 w 3091262"/>
              <a:gd name="connsiteY48" fmla="*/ 271370 h 2111969"/>
              <a:gd name="connsiteX49" fmla="*/ 666627 w 3091262"/>
              <a:gd name="connsiteY49" fmla="*/ 289068 h 2111969"/>
              <a:gd name="connsiteX50" fmla="*/ 643030 w 3091262"/>
              <a:gd name="connsiteY50" fmla="*/ 324464 h 2111969"/>
              <a:gd name="connsiteX51" fmla="*/ 631231 w 3091262"/>
              <a:gd name="connsiteY51" fmla="*/ 342162 h 2111969"/>
              <a:gd name="connsiteX52" fmla="*/ 613533 w 3091262"/>
              <a:gd name="connsiteY52" fmla="*/ 353961 h 2111969"/>
              <a:gd name="connsiteX53" fmla="*/ 572238 w 3091262"/>
              <a:gd name="connsiteY53" fmla="*/ 395256 h 2111969"/>
              <a:gd name="connsiteX54" fmla="*/ 566338 w 3091262"/>
              <a:gd name="connsiteY54" fmla="*/ 412954 h 2111969"/>
              <a:gd name="connsiteX55" fmla="*/ 548640 w 3091262"/>
              <a:gd name="connsiteY55" fmla="*/ 418854 h 2111969"/>
              <a:gd name="connsiteX56" fmla="*/ 530942 w 3091262"/>
              <a:gd name="connsiteY56" fmla="*/ 430652 h 2111969"/>
              <a:gd name="connsiteX57" fmla="*/ 495546 w 3091262"/>
              <a:gd name="connsiteY57" fmla="*/ 448350 h 2111969"/>
              <a:gd name="connsiteX58" fmla="*/ 460150 w 3091262"/>
              <a:gd name="connsiteY58" fmla="*/ 460149 h 2111969"/>
              <a:gd name="connsiteX59" fmla="*/ 436553 w 3091262"/>
              <a:gd name="connsiteY59" fmla="*/ 477847 h 2111969"/>
              <a:gd name="connsiteX60" fmla="*/ 418855 w 3091262"/>
              <a:gd name="connsiteY60" fmla="*/ 483747 h 2111969"/>
              <a:gd name="connsiteX61" fmla="*/ 383458 w 3091262"/>
              <a:gd name="connsiteY61" fmla="*/ 507344 h 2111969"/>
              <a:gd name="connsiteX62" fmla="*/ 330364 w 3091262"/>
              <a:gd name="connsiteY62" fmla="*/ 536841 h 2111969"/>
              <a:gd name="connsiteX63" fmla="*/ 306767 w 3091262"/>
              <a:gd name="connsiteY63" fmla="*/ 554539 h 2111969"/>
              <a:gd name="connsiteX64" fmla="*/ 271371 w 3091262"/>
              <a:gd name="connsiteY64" fmla="*/ 566338 h 2111969"/>
              <a:gd name="connsiteX65" fmla="*/ 253673 w 3091262"/>
              <a:gd name="connsiteY65" fmla="*/ 572237 h 2111969"/>
              <a:gd name="connsiteX66" fmla="*/ 200578 w 3091262"/>
              <a:gd name="connsiteY66" fmla="*/ 631230 h 2111969"/>
              <a:gd name="connsiteX67" fmla="*/ 165182 w 3091262"/>
              <a:gd name="connsiteY67" fmla="*/ 678425 h 2111969"/>
              <a:gd name="connsiteX68" fmla="*/ 159283 w 3091262"/>
              <a:gd name="connsiteY68" fmla="*/ 696123 h 2111969"/>
              <a:gd name="connsiteX69" fmla="*/ 141585 w 3091262"/>
              <a:gd name="connsiteY69" fmla="*/ 707922 h 2111969"/>
              <a:gd name="connsiteX70" fmla="*/ 129786 w 3091262"/>
              <a:gd name="connsiteY70" fmla="*/ 755117 h 2111969"/>
              <a:gd name="connsiteX71" fmla="*/ 117987 w 3091262"/>
              <a:gd name="connsiteY71" fmla="*/ 772815 h 2111969"/>
              <a:gd name="connsiteX72" fmla="*/ 112088 w 3091262"/>
              <a:gd name="connsiteY72" fmla="*/ 796412 h 2111969"/>
              <a:gd name="connsiteX73" fmla="*/ 112088 w 3091262"/>
              <a:gd name="connsiteY73" fmla="*/ 1038286 h 2111969"/>
              <a:gd name="connsiteX74" fmla="*/ 129786 w 3091262"/>
              <a:gd name="connsiteY74" fmla="*/ 1085481 h 2111969"/>
              <a:gd name="connsiteX75" fmla="*/ 135686 w 3091262"/>
              <a:gd name="connsiteY75" fmla="*/ 1103179 h 2111969"/>
              <a:gd name="connsiteX76" fmla="*/ 141585 w 3091262"/>
              <a:gd name="connsiteY76" fmla="*/ 1126776 h 2111969"/>
              <a:gd name="connsiteX77" fmla="*/ 159283 w 3091262"/>
              <a:gd name="connsiteY77" fmla="*/ 1138575 h 2111969"/>
              <a:gd name="connsiteX78" fmla="*/ 123887 w 3091262"/>
              <a:gd name="connsiteY78" fmla="*/ 1150374 h 2111969"/>
              <a:gd name="connsiteX79" fmla="*/ 88491 w 3091262"/>
              <a:gd name="connsiteY79" fmla="*/ 1215267 h 2111969"/>
              <a:gd name="connsiteX80" fmla="*/ 58994 w 3091262"/>
              <a:gd name="connsiteY80" fmla="*/ 1333254 h 2111969"/>
              <a:gd name="connsiteX81" fmla="*/ 29497 w 3091262"/>
              <a:gd name="connsiteY81" fmla="*/ 1404046 h 2111969"/>
              <a:gd name="connsiteX82" fmla="*/ 11799 w 3091262"/>
              <a:gd name="connsiteY82" fmla="*/ 1468939 h 2111969"/>
              <a:gd name="connsiteX83" fmla="*/ 0 w 3091262"/>
              <a:gd name="connsiteY83" fmla="*/ 1504335 h 2111969"/>
              <a:gd name="connsiteX84" fmla="*/ 11799 w 3091262"/>
              <a:gd name="connsiteY84" fmla="*/ 1563329 h 2111969"/>
              <a:gd name="connsiteX85" fmla="*/ 17698 w 3091262"/>
              <a:gd name="connsiteY85" fmla="*/ 1586926 h 2111969"/>
              <a:gd name="connsiteX86" fmla="*/ 53095 w 3091262"/>
              <a:gd name="connsiteY86" fmla="*/ 1628221 h 2111969"/>
              <a:gd name="connsiteX87" fmla="*/ 76692 w 3091262"/>
              <a:gd name="connsiteY87" fmla="*/ 1634121 h 2111969"/>
              <a:gd name="connsiteX88" fmla="*/ 106189 w 3091262"/>
              <a:gd name="connsiteY88" fmla="*/ 1645920 h 2111969"/>
              <a:gd name="connsiteX89" fmla="*/ 129786 w 3091262"/>
              <a:gd name="connsiteY89" fmla="*/ 1651819 h 2111969"/>
              <a:gd name="connsiteX90" fmla="*/ 194679 w 3091262"/>
              <a:gd name="connsiteY90" fmla="*/ 1669517 h 2111969"/>
              <a:gd name="connsiteX91" fmla="*/ 306767 w 3091262"/>
              <a:gd name="connsiteY91" fmla="*/ 1687215 h 2111969"/>
              <a:gd name="connsiteX92" fmla="*/ 348062 w 3091262"/>
              <a:gd name="connsiteY92" fmla="*/ 1704913 h 2111969"/>
              <a:gd name="connsiteX93" fmla="*/ 389358 w 3091262"/>
              <a:gd name="connsiteY93" fmla="*/ 1722611 h 2111969"/>
              <a:gd name="connsiteX94" fmla="*/ 424754 w 3091262"/>
              <a:gd name="connsiteY94" fmla="*/ 1746209 h 2111969"/>
              <a:gd name="connsiteX95" fmla="*/ 442452 w 3091262"/>
              <a:gd name="connsiteY95" fmla="*/ 1758007 h 2111969"/>
              <a:gd name="connsiteX96" fmla="*/ 460150 w 3091262"/>
              <a:gd name="connsiteY96" fmla="*/ 1769806 h 2111969"/>
              <a:gd name="connsiteX97" fmla="*/ 483747 w 3091262"/>
              <a:gd name="connsiteY97" fmla="*/ 1781605 h 2111969"/>
              <a:gd name="connsiteX98" fmla="*/ 495546 w 3091262"/>
              <a:gd name="connsiteY98" fmla="*/ 1799303 h 2111969"/>
              <a:gd name="connsiteX99" fmla="*/ 519144 w 3091262"/>
              <a:gd name="connsiteY99" fmla="*/ 1811101 h 2111969"/>
              <a:gd name="connsiteX100" fmla="*/ 536842 w 3091262"/>
              <a:gd name="connsiteY100" fmla="*/ 1822900 h 2111969"/>
              <a:gd name="connsiteX101" fmla="*/ 548640 w 3091262"/>
              <a:gd name="connsiteY101" fmla="*/ 1840598 h 2111969"/>
              <a:gd name="connsiteX102" fmla="*/ 566338 w 3091262"/>
              <a:gd name="connsiteY102" fmla="*/ 1846498 h 2111969"/>
              <a:gd name="connsiteX103" fmla="*/ 584036 w 3091262"/>
              <a:gd name="connsiteY103" fmla="*/ 1858296 h 2111969"/>
              <a:gd name="connsiteX104" fmla="*/ 607634 w 3091262"/>
              <a:gd name="connsiteY104" fmla="*/ 1870095 h 2111969"/>
              <a:gd name="connsiteX105" fmla="*/ 654829 w 3091262"/>
              <a:gd name="connsiteY105" fmla="*/ 1899592 h 2111969"/>
              <a:gd name="connsiteX106" fmla="*/ 672527 w 3091262"/>
              <a:gd name="connsiteY106" fmla="*/ 1905491 h 2111969"/>
              <a:gd name="connsiteX107" fmla="*/ 725621 w 3091262"/>
              <a:gd name="connsiteY107" fmla="*/ 1923189 h 2111969"/>
              <a:gd name="connsiteX108" fmla="*/ 761017 w 3091262"/>
              <a:gd name="connsiteY108" fmla="*/ 1934988 h 2111969"/>
              <a:gd name="connsiteX109" fmla="*/ 843608 w 3091262"/>
              <a:gd name="connsiteY109" fmla="*/ 1946787 h 2111969"/>
              <a:gd name="connsiteX110" fmla="*/ 908501 w 3091262"/>
              <a:gd name="connsiteY110" fmla="*/ 1958585 h 2111969"/>
              <a:gd name="connsiteX111" fmla="*/ 973394 w 3091262"/>
              <a:gd name="connsiteY111" fmla="*/ 1970384 h 2111969"/>
              <a:gd name="connsiteX112" fmla="*/ 1026488 w 3091262"/>
              <a:gd name="connsiteY112" fmla="*/ 1988082 h 2111969"/>
              <a:gd name="connsiteX113" fmla="*/ 1067784 w 3091262"/>
              <a:gd name="connsiteY113" fmla="*/ 1999881 h 2111969"/>
              <a:gd name="connsiteX114" fmla="*/ 1138576 w 3091262"/>
              <a:gd name="connsiteY114" fmla="*/ 2011680 h 2111969"/>
              <a:gd name="connsiteX115" fmla="*/ 1156274 w 3091262"/>
              <a:gd name="connsiteY115" fmla="*/ 2023478 h 2111969"/>
              <a:gd name="connsiteX116" fmla="*/ 1185771 w 3091262"/>
              <a:gd name="connsiteY116" fmla="*/ 2029378 h 2111969"/>
              <a:gd name="connsiteX117" fmla="*/ 1203469 w 3091262"/>
              <a:gd name="connsiteY117" fmla="*/ 2035277 h 2111969"/>
              <a:gd name="connsiteX118" fmla="*/ 1250664 w 3091262"/>
              <a:gd name="connsiteY118" fmla="*/ 2047076 h 2111969"/>
              <a:gd name="connsiteX119" fmla="*/ 1274261 w 3091262"/>
              <a:gd name="connsiteY119" fmla="*/ 2052975 h 2111969"/>
              <a:gd name="connsiteX120" fmla="*/ 1321456 w 3091262"/>
              <a:gd name="connsiteY120" fmla="*/ 2070673 h 2111969"/>
              <a:gd name="connsiteX121" fmla="*/ 1398147 w 3091262"/>
              <a:gd name="connsiteY121" fmla="*/ 2088371 h 2111969"/>
              <a:gd name="connsiteX122" fmla="*/ 1421745 w 3091262"/>
              <a:gd name="connsiteY122" fmla="*/ 2094270 h 2111969"/>
              <a:gd name="connsiteX123" fmla="*/ 1522034 w 3091262"/>
              <a:gd name="connsiteY123" fmla="*/ 2111969 h 2111969"/>
              <a:gd name="connsiteX124" fmla="*/ 1551531 w 3091262"/>
              <a:gd name="connsiteY124" fmla="*/ 2106069 h 2111969"/>
              <a:gd name="connsiteX125" fmla="*/ 1681316 w 3091262"/>
              <a:gd name="connsiteY125" fmla="*/ 2094270 h 2111969"/>
              <a:gd name="connsiteX126" fmla="*/ 1728511 w 3091262"/>
              <a:gd name="connsiteY126" fmla="*/ 2088371 h 2111969"/>
              <a:gd name="connsiteX127" fmla="*/ 1799304 w 3091262"/>
              <a:gd name="connsiteY127" fmla="*/ 2070673 h 2111969"/>
              <a:gd name="connsiteX128" fmla="*/ 1817002 w 3091262"/>
              <a:gd name="connsiteY128" fmla="*/ 2064774 h 2111969"/>
              <a:gd name="connsiteX129" fmla="*/ 1887794 w 3091262"/>
              <a:gd name="connsiteY129" fmla="*/ 2052975 h 2111969"/>
              <a:gd name="connsiteX130" fmla="*/ 1929089 w 3091262"/>
              <a:gd name="connsiteY130" fmla="*/ 2041176 h 2111969"/>
              <a:gd name="connsiteX131" fmla="*/ 1976284 w 3091262"/>
              <a:gd name="connsiteY131" fmla="*/ 2035277 h 2111969"/>
              <a:gd name="connsiteX132" fmla="*/ 2017580 w 3091262"/>
              <a:gd name="connsiteY132" fmla="*/ 2029378 h 2111969"/>
              <a:gd name="connsiteX133" fmla="*/ 2094271 w 3091262"/>
              <a:gd name="connsiteY133" fmla="*/ 2017579 h 2111969"/>
              <a:gd name="connsiteX134" fmla="*/ 2312547 w 3091262"/>
              <a:gd name="connsiteY134" fmla="*/ 2011680 h 2111969"/>
              <a:gd name="connsiteX135" fmla="*/ 2395138 w 3091262"/>
              <a:gd name="connsiteY135" fmla="*/ 1999881 h 2111969"/>
              <a:gd name="connsiteX136" fmla="*/ 2465931 w 3091262"/>
              <a:gd name="connsiteY136" fmla="*/ 1988082 h 2111969"/>
              <a:gd name="connsiteX137" fmla="*/ 2572119 w 3091262"/>
              <a:gd name="connsiteY137" fmla="*/ 1976283 h 2111969"/>
              <a:gd name="connsiteX138" fmla="*/ 2595716 w 3091262"/>
              <a:gd name="connsiteY138" fmla="*/ 1970384 h 2111969"/>
              <a:gd name="connsiteX139" fmla="*/ 2619314 w 3091262"/>
              <a:gd name="connsiteY139" fmla="*/ 1958585 h 2111969"/>
              <a:gd name="connsiteX140" fmla="*/ 2660609 w 3091262"/>
              <a:gd name="connsiteY140" fmla="*/ 1946787 h 2111969"/>
              <a:gd name="connsiteX141" fmla="*/ 2701905 w 3091262"/>
              <a:gd name="connsiteY141" fmla="*/ 1934988 h 2111969"/>
              <a:gd name="connsiteX142" fmla="*/ 2713704 w 3091262"/>
              <a:gd name="connsiteY142" fmla="*/ 1917290 h 2111969"/>
              <a:gd name="connsiteX143" fmla="*/ 2749100 w 3091262"/>
              <a:gd name="connsiteY143" fmla="*/ 1905491 h 2111969"/>
              <a:gd name="connsiteX144" fmla="*/ 2802194 w 3091262"/>
              <a:gd name="connsiteY144" fmla="*/ 1858296 h 2111969"/>
              <a:gd name="connsiteX145" fmla="*/ 2813993 w 3091262"/>
              <a:gd name="connsiteY145" fmla="*/ 1840598 h 2111969"/>
              <a:gd name="connsiteX146" fmla="*/ 2855288 w 3091262"/>
              <a:gd name="connsiteY146" fmla="*/ 1799303 h 2111969"/>
              <a:gd name="connsiteX147" fmla="*/ 2884785 w 3091262"/>
              <a:gd name="connsiteY147" fmla="*/ 1763907 h 2111969"/>
              <a:gd name="connsiteX148" fmla="*/ 2896584 w 3091262"/>
              <a:gd name="connsiteY148" fmla="*/ 1740309 h 2111969"/>
              <a:gd name="connsiteX149" fmla="*/ 2902483 w 3091262"/>
              <a:gd name="connsiteY149" fmla="*/ 1722611 h 2111969"/>
              <a:gd name="connsiteX150" fmla="*/ 2920181 w 3091262"/>
              <a:gd name="connsiteY150" fmla="*/ 1681316 h 2111969"/>
              <a:gd name="connsiteX151" fmla="*/ 2937879 w 3091262"/>
              <a:gd name="connsiteY151" fmla="*/ 1640020 h 2111969"/>
              <a:gd name="connsiteX152" fmla="*/ 2949678 w 3091262"/>
              <a:gd name="connsiteY152" fmla="*/ 1598725 h 2111969"/>
              <a:gd name="connsiteX153" fmla="*/ 2961476 w 3091262"/>
              <a:gd name="connsiteY153" fmla="*/ 1527932 h 2111969"/>
              <a:gd name="connsiteX154" fmla="*/ 2967376 w 3091262"/>
              <a:gd name="connsiteY154" fmla="*/ 1498436 h 2111969"/>
              <a:gd name="connsiteX155" fmla="*/ 3008671 w 3091262"/>
              <a:gd name="connsiteY155" fmla="*/ 1404046 h 2111969"/>
              <a:gd name="connsiteX156" fmla="*/ 3014571 w 3091262"/>
              <a:gd name="connsiteY156" fmla="*/ 1380449 h 2111969"/>
              <a:gd name="connsiteX157" fmla="*/ 3026369 w 3091262"/>
              <a:gd name="connsiteY157" fmla="*/ 1315556 h 2111969"/>
              <a:gd name="connsiteX158" fmla="*/ 3044067 w 3091262"/>
              <a:gd name="connsiteY158" fmla="*/ 1262461 h 2111969"/>
              <a:gd name="connsiteX159" fmla="*/ 3049967 w 3091262"/>
              <a:gd name="connsiteY159" fmla="*/ 1238864 h 2111969"/>
              <a:gd name="connsiteX160" fmla="*/ 3073564 w 3091262"/>
              <a:gd name="connsiteY160" fmla="*/ 1185770 h 2111969"/>
              <a:gd name="connsiteX161" fmla="*/ 3073564 w 3091262"/>
              <a:gd name="connsiteY161" fmla="*/ 884903 h 2111969"/>
              <a:gd name="connsiteX162" fmla="*/ 3091262 w 3091262"/>
              <a:gd name="connsiteY162" fmla="*/ 761016 h 2111969"/>
              <a:gd name="connsiteX163" fmla="*/ 3079464 w 3091262"/>
              <a:gd name="connsiteY163" fmla="*/ 690224 h 2111969"/>
              <a:gd name="connsiteX164" fmla="*/ 3061766 w 3091262"/>
              <a:gd name="connsiteY164" fmla="*/ 648929 h 2111969"/>
              <a:gd name="connsiteX165" fmla="*/ 3049967 w 3091262"/>
              <a:gd name="connsiteY165" fmla="*/ 631230 h 2111969"/>
              <a:gd name="connsiteX166" fmla="*/ 3032269 w 3091262"/>
              <a:gd name="connsiteY166" fmla="*/ 619432 h 2111969"/>
              <a:gd name="connsiteX167" fmla="*/ 3026369 w 3091262"/>
              <a:gd name="connsiteY167" fmla="*/ 601734 h 2111969"/>
              <a:gd name="connsiteX168" fmla="*/ 2990973 w 3091262"/>
              <a:gd name="connsiteY168" fmla="*/ 589935 h 2111969"/>
              <a:gd name="connsiteX169" fmla="*/ 2967376 w 3091262"/>
              <a:gd name="connsiteY169" fmla="*/ 548640 h 2111969"/>
              <a:gd name="connsiteX170" fmla="*/ 2943778 w 3091262"/>
              <a:gd name="connsiteY170" fmla="*/ 495545 h 2111969"/>
              <a:gd name="connsiteX171" fmla="*/ 2931980 w 3091262"/>
              <a:gd name="connsiteY171" fmla="*/ 454250 h 2111969"/>
              <a:gd name="connsiteX172" fmla="*/ 2926080 w 3091262"/>
              <a:gd name="connsiteY172" fmla="*/ 401156 h 2111969"/>
              <a:gd name="connsiteX173" fmla="*/ 2902483 w 3091262"/>
              <a:gd name="connsiteY173" fmla="*/ 348061 h 2111969"/>
              <a:gd name="connsiteX174" fmla="*/ 2825791 w 3091262"/>
              <a:gd name="connsiteY174" fmla="*/ 353961 h 2111969"/>
              <a:gd name="connsiteX175" fmla="*/ 2790395 w 3091262"/>
              <a:gd name="connsiteY175" fmla="*/ 377558 h 2111969"/>
              <a:gd name="connsiteX176" fmla="*/ 2784496 w 3091262"/>
              <a:gd name="connsiteY176" fmla="*/ 371659 h 2111969"/>
              <a:gd name="connsiteX177" fmla="*/ 2796295 w 3091262"/>
              <a:gd name="connsiteY177" fmla="*/ 353961 h 2111969"/>
              <a:gd name="connsiteX178" fmla="*/ 2808093 w 3091262"/>
              <a:gd name="connsiteY178" fmla="*/ 312665 h 2111969"/>
              <a:gd name="connsiteX179" fmla="*/ 2790395 w 3091262"/>
              <a:gd name="connsiteY179" fmla="*/ 283169 h 2111969"/>
              <a:gd name="connsiteX180" fmla="*/ 2766798 w 3091262"/>
              <a:gd name="connsiteY180" fmla="*/ 277269 h 2111969"/>
              <a:gd name="connsiteX181" fmla="*/ 2713704 w 3091262"/>
              <a:gd name="connsiteY181" fmla="*/ 253672 h 2111969"/>
              <a:gd name="connsiteX182" fmla="*/ 2696006 w 3091262"/>
              <a:gd name="connsiteY182" fmla="*/ 253672 h 21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91262" h="2111969">
                <a:moveTo>
                  <a:pt x="2813993" y="141584"/>
                </a:moveTo>
                <a:cubicBezTo>
                  <a:pt x="2832894" y="198289"/>
                  <a:pt x="2835856" y="188076"/>
                  <a:pt x="2808093" y="271370"/>
                </a:cubicBezTo>
                <a:cubicBezTo>
                  <a:pt x="2806127" y="277269"/>
                  <a:pt x="2806079" y="284212"/>
                  <a:pt x="2802194" y="289068"/>
                </a:cubicBezTo>
                <a:cubicBezTo>
                  <a:pt x="2793876" y="299465"/>
                  <a:pt x="2778457" y="302880"/>
                  <a:pt x="2766798" y="306766"/>
                </a:cubicBezTo>
                <a:cubicBezTo>
                  <a:pt x="2754999" y="304800"/>
                  <a:pt x="2743006" y="303768"/>
                  <a:pt x="2731402" y="300867"/>
                </a:cubicBezTo>
                <a:cubicBezTo>
                  <a:pt x="2719336" y="297851"/>
                  <a:pt x="2696006" y="289068"/>
                  <a:pt x="2696006" y="289068"/>
                </a:cubicBezTo>
                <a:cubicBezTo>
                  <a:pt x="2664542" y="241873"/>
                  <a:pt x="2705838" y="298900"/>
                  <a:pt x="2666509" y="259571"/>
                </a:cubicBezTo>
                <a:cubicBezTo>
                  <a:pt x="2643248" y="236310"/>
                  <a:pt x="2666047" y="246039"/>
                  <a:pt x="2642911" y="218276"/>
                </a:cubicBezTo>
                <a:cubicBezTo>
                  <a:pt x="2638372" y="212829"/>
                  <a:pt x="2631112" y="210410"/>
                  <a:pt x="2625213" y="206477"/>
                </a:cubicBezTo>
                <a:lnTo>
                  <a:pt x="2601616" y="171081"/>
                </a:lnTo>
                <a:cubicBezTo>
                  <a:pt x="2597683" y="165182"/>
                  <a:pt x="2595716" y="157316"/>
                  <a:pt x="2589817" y="153383"/>
                </a:cubicBezTo>
                <a:lnTo>
                  <a:pt x="2572119" y="141584"/>
                </a:lnTo>
                <a:cubicBezTo>
                  <a:pt x="2568186" y="135685"/>
                  <a:pt x="2565334" y="128900"/>
                  <a:pt x="2560320" y="123886"/>
                </a:cubicBezTo>
                <a:cubicBezTo>
                  <a:pt x="2544766" y="108332"/>
                  <a:pt x="2539335" y="112958"/>
                  <a:pt x="2519025" y="106188"/>
                </a:cubicBezTo>
                <a:cubicBezTo>
                  <a:pt x="2490161" y="96567"/>
                  <a:pt x="2493508" y="97042"/>
                  <a:pt x="2471830" y="82590"/>
                </a:cubicBezTo>
                <a:cubicBezTo>
                  <a:pt x="2448233" y="84557"/>
                  <a:pt x="2424455" y="84977"/>
                  <a:pt x="2401038" y="88490"/>
                </a:cubicBezTo>
                <a:cubicBezTo>
                  <a:pt x="2385002" y="90896"/>
                  <a:pt x="2369838" y="97623"/>
                  <a:pt x="2353843" y="100289"/>
                </a:cubicBezTo>
                <a:lnTo>
                  <a:pt x="2318447" y="106188"/>
                </a:lnTo>
                <a:cubicBezTo>
                  <a:pt x="2310771" y="105420"/>
                  <a:pt x="2247732" y="101055"/>
                  <a:pt x="2229956" y="94389"/>
                </a:cubicBezTo>
                <a:cubicBezTo>
                  <a:pt x="2223317" y="91899"/>
                  <a:pt x="2218984" y="84832"/>
                  <a:pt x="2212258" y="82590"/>
                </a:cubicBezTo>
                <a:cubicBezTo>
                  <a:pt x="2200910" y="78807"/>
                  <a:pt x="2188558" y="79197"/>
                  <a:pt x="2176862" y="76691"/>
                </a:cubicBezTo>
                <a:cubicBezTo>
                  <a:pt x="2161006" y="73293"/>
                  <a:pt x="2145051" y="70020"/>
                  <a:pt x="2129667" y="64892"/>
                </a:cubicBezTo>
                <a:lnTo>
                  <a:pt x="2094271" y="53094"/>
                </a:lnTo>
                <a:cubicBezTo>
                  <a:pt x="2052766" y="25423"/>
                  <a:pt x="2105395" y="57265"/>
                  <a:pt x="2047076" y="35396"/>
                </a:cubicBezTo>
                <a:cubicBezTo>
                  <a:pt x="2040437" y="32906"/>
                  <a:pt x="2035895" y="26390"/>
                  <a:pt x="2029378" y="23597"/>
                </a:cubicBezTo>
                <a:cubicBezTo>
                  <a:pt x="2021926" y="20403"/>
                  <a:pt x="2013647" y="19664"/>
                  <a:pt x="2005781" y="17698"/>
                </a:cubicBezTo>
                <a:cubicBezTo>
                  <a:pt x="1959472" y="-13175"/>
                  <a:pt x="1998693" y="7837"/>
                  <a:pt x="1887794" y="11798"/>
                </a:cubicBezTo>
                <a:cubicBezTo>
                  <a:pt x="1811126" y="14536"/>
                  <a:pt x="1734411" y="15731"/>
                  <a:pt x="1657719" y="17698"/>
                </a:cubicBezTo>
                <a:cubicBezTo>
                  <a:pt x="1478668" y="4908"/>
                  <a:pt x="1547183" y="13705"/>
                  <a:pt x="1451242" y="0"/>
                </a:cubicBezTo>
                <a:cubicBezTo>
                  <a:pt x="1413879" y="1966"/>
                  <a:pt x="1376415" y="2512"/>
                  <a:pt x="1339154" y="5899"/>
                </a:cubicBezTo>
                <a:cubicBezTo>
                  <a:pt x="1332961" y="6462"/>
                  <a:pt x="1327278" y="9615"/>
                  <a:pt x="1321456" y="11798"/>
                </a:cubicBezTo>
                <a:cubicBezTo>
                  <a:pt x="1311540" y="15516"/>
                  <a:pt x="1301875" y="19879"/>
                  <a:pt x="1291959" y="23597"/>
                </a:cubicBezTo>
                <a:cubicBezTo>
                  <a:pt x="1250446" y="39164"/>
                  <a:pt x="1303421" y="17799"/>
                  <a:pt x="1244764" y="35396"/>
                </a:cubicBezTo>
                <a:cubicBezTo>
                  <a:pt x="1234621" y="38439"/>
                  <a:pt x="1225182" y="43476"/>
                  <a:pt x="1215267" y="47194"/>
                </a:cubicBezTo>
                <a:cubicBezTo>
                  <a:pt x="1209444" y="49377"/>
                  <a:pt x="1203468" y="51127"/>
                  <a:pt x="1197569" y="53094"/>
                </a:cubicBezTo>
                <a:cubicBezTo>
                  <a:pt x="1162331" y="88332"/>
                  <a:pt x="1200611" y="56597"/>
                  <a:pt x="1150375" y="76691"/>
                </a:cubicBezTo>
                <a:cubicBezTo>
                  <a:pt x="1139729" y="80949"/>
                  <a:pt x="1131356" y="89732"/>
                  <a:pt x="1120878" y="94389"/>
                </a:cubicBezTo>
                <a:cubicBezTo>
                  <a:pt x="1107699" y="100246"/>
                  <a:pt x="1064305" y="104999"/>
                  <a:pt x="1055985" y="106188"/>
                </a:cubicBezTo>
                <a:cubicBezTo>
                  <a:pt x="1044186" y="110121"/>
                  <a:pt x="1032707" y="115190"/>
                  <a:pt x="1020589" y="117987"/>
                </a:cubicBezTo>
                <a:cubicBezTo>
                  <a:pt x="997267" y="123369"/>
                  <a:pt x="931479" y="128233"/>
                  <a:pt x="914400" y="129785"/>
                </a:cubicBezTo>
                <a:cubicBezTo>
                  <a:pt x="902601" y="133718"/>
                  <a:pt x="891003" y="138312"/>
                  <a:pt x="879004" y="141584"/>
                </a:cubicBezTo>
                <a:cubicBezTo>
                  <a:pt x="869330" y="144222"/>
                  <a:pt x="858896" y="143962"/>
                  <a:pt x="849507" y="147483"/>
                </a:cubicBezTo>
                <a:cubicBezTo>
                  <a:pt x="842868" y="149973"/>
                  <a:pt x="838151" y="156111"/>
                  <a:pt x="831809" y="159282"/>
                </a:cubicBezTo>
                <a:cubicBezTo>
                  <a:pt x="822338" y="164018"/>
                  <a:pt x="811784" y="166345"/>
                  <a:pt x="802313" y="171081"/>
                </a:cubicBezTo>
                <a:cubicBezTo>
                  <a:pt x="795971" y="174252"/>
                  <a:pt x="790957" y="179709"/>
                  <a:pt x="784615" y="182880"/>
                </a:cubicBezTo>
                <a:cubicBezTo>
                  <a:pt x="779053" y="185661"/>
                  <a:pt x="772632" y="186329"/>
                  <a:pt x="766916" y="188779"/>
                </a:cubicBezTo>
                <a:cubicBezTo>
                  <a:pt x="745964" y="197758"/>
                  <a:pt x="743391" y="200530"/>
                  <a:pt x="725621" y="212376"/>
                </a:cubicBezTo>
                <a:cubicBezTo>
                  <a:pt x="707031" y="268149"/>
                  <a:pt x="736346" y="195931"/>
                  <a:pt x="702024" y="235974"/>
                </a:cubicBezTo>
                <a:cubicBezTo>
                  <a:pt x="693439" y="245990"/>
                  <a:pt x="691643" y="260394"/>
                  <a:pt x="684326" y="271370"/>
                </a:cubicBezTo>
                <a:cubicBezTo>
                  <a:pt x="679698" y="278312"/>
                  <a:pt x="671749" y="282482"/>
                  <a:pt x="666627" y="289068"/>
                </a:cubicBezTo>
                <a:cubicBezTo>
                  <a:pt x="657921" y="300261"/>
                  <a:pt x="650896" y="312665"/>
                  <a:pt x="643030" y="324464"/>
                </a:cubicBezTo>
                <a:cubicBezTo>
                  <a:pt x="639097" y="330363"/>
                  <a:pt x="637130" y="338229"/>
                  <a:pt x="631231" y="342162"/>
                </a:cubicBezTo>
                <a:cubicBezTo>
                  <a:pt x="625332" y="346095"/>
                  <a:pt x="618803" y="349218"/>
                  <a:pt x="613533" y="353961"/>
                </a:cubicBezTo>
                <a:cubicBezTo>
                  <a:pt x="599064" y="366984"/>
                  <a:pt x="572238" y="395256"/>
                  <a:pt x="572238" y="395256"/>
                </a:cubicBezTo>
                <a:cubicBezTo>
                  <a:pt x="570271" y="401155"/>
                  <a:pt x="570735" y="408557"/>
                  <a:pt x="566338" y="412954"/>
                </a:cubicBezTo>
                <a:cubicBezTo>
                  <a:pt x="561941" y="417351"/>
                  <a:pt x="554202" y="416073"/>
                  <a:pt x="548640" y="418854"/>
                </a:cubicBezTo>
                <a:cubicBezTo>
                  <a:pt x="542299" y="422025"/>
                  <a:pt x="537140" y="427209"/>
                  <a:pt x="530942" y="430652"/>
                </a:cubicBezTo>
                <a:cubicBezTo>
                  <a:pt x="519411" y="437058"/>
                  <a:pt x="507723" y="443276"/>
                  <a:pt x="495546" y="448350"/>
                </a:cubicBezTo>
                <a:cubicBezTo>
                  <a:pt x="484066" y="453133"/>
                  <a:pt x="460150" y="460149"/>
                  <a:pt x="460150" y="460149"/>
                </a:cubicBezTo>
                <a:cubicBezTo>
                  <a:pt x="452284" y="466048"/>
                  <a:pt x="445090" y="472969"/>
                  <a:pt x="436553" y="477847"/>
                </a:cubicBezTo>
                <a:cubicBezTo>
                  <a:pt x="431154" y="480932"/>
                  <a:pt x="424029" y="480298"/>
                  <a:pt x="418855" y="483747"/>
                </a:cubicBezTo>
                <a:cubicBezTo>
                  <a:pt x="374668" y="513205"/>
                  <a:pt x="425536" y="493319"/>
                  <a:pt x="383458" y="507344"/>
                </a:cubicBezTo>
                <a:cubicBezTo>
                  <a:pt x="322700" y="552913"/>
                  <a:pt x="399890" y="498215"/>
                  <a:pt x="330364" y="536841"/>
                </a:cubicBezTo>
                <a:cubicBezTo>
                  <a:pt x="321769" y="541616"/>
                  <a:pt x="315561" y="550142"/>
                  <a:pt x="306767" y="554539"/>
                </a:cubicBezTo>
                <a:cubicBezTo>
                  <a:pt x="295643" y="560101"/>
                  <a:pt x="283170" y="562405"/>
                  <a:pt x="271371" y="566338"/>
                </a:cubicBezTo>
                <a:lnTo>
                  <a:pt x="253673" y="572237"/>
                </a:lnTo>
                <a:cubicBezTo>
                  <a:pt x="215266" y="623446"/>
                  <a:pt x="261082" y="564676"/>
                  <a:pt x="200578" y="631230"/>
                </a:cubicBezTo>
                <a:cubicBezTo>
                  <a:pt x="183065" y="650494"/>
                  <a:pt x="178046" y="659130"/>
                  <a:pt x="165182" y="678425"/>
                </a:cubicBezTo>
                <a:cubicBezTo>
                  <a:pt x="163216" y="684324"/>
                  <a:pt x="163168" y="691267"/>
                  <a:pt x="159283" y="696123"/>
                </a:cubicBezTo>
                <a:cubicBezTo>
                  <a:pt x="154854" y="701660"/>
                  <a:pt x="144756" y="701580"/>
                  <a:pt x="141585" y="707922"/>
                </a:cubicBezTo>
                <a:cubicBezTo>
                  <a:pt x="134333" y="722426"/>
                  <a:pt x="135328" y="739877"/>
                  <a:pt x="129786" y="755117"/>
                </a:cubicBezTo>
                <a:cubicBezTo>
                  <a:pt x="127363" y="761780"/>
                  <a:pt x="121920" y="766916"/>
                  <a:pt x="117987" y="772815"/>
                </a:cubicBezTo>
                <a:cubicBezTo>
                  <a:pt x="116021" y="780681"/>
                  <a:pt x="113094" y="788367"/>
                  <a:pt x="112088" y="796412"/>
                </a:cubicBezTo>
                <a:cubicBezTo>
                  <a:pt x="102175" y="875725"/>
                  <a:pt x="103629" y="960036"/>
                  <a:pt x="112088" y="1038286"/>
                </a:cubicBezTo>
                <a:cubicBezTo>
                  <a:pt x="113894" y="1054990"/>
                  <a:pt x="124044" y="1069691"/>
                  <a:pt x="129786" y="1085481"/>
                </a:cubicBezTo>
                <a:cubicBezTo>
                  <a:pt x="131911" y="1091325"/>
                  <a:pt x="133978" y="1097200"/>
                  <a:pt x="135686" y="1103179"/>
                </a:cubicBezTo>
                <a:cubicBezTo>
                  <a:pt x="137913" y="1110975"/>
                  <a:pt x="137088" y="1120030"/>
                  <a:pt x="141585" y="1126776"/>
                </a:cubicBezTo>
                <a:cubicBezTo>
                  <a:pt x="145518" y="1132675"/>
                  <a:pt x="153384" y="1134642"/>
                  <a:pt x="159283" y="1138575"/>
                </a:cubicBezTo>
                <a:cubicBezTo>
                  <a:pt x="147484" y="1142508"/>
                  <a:pt x="129449" y="1139250"/>
                  <a:pt x="123887" y="1150374"/>
                </a:cubicBezTo>
                <a:cubicBezTo>
                  <a:pt x="101061" y="1196026"/>
                  <a:pt x="112976" y="1174459"/>
                  <a:pt x="88491" y="1215267"/>
                </a:cubicBezTo>
                <a:cubicBezTo>
                  <a:pt x="77020" y="1266887"/>
                  <a:pt x="75042" y="1279761"/>
                  <a:pt x="58994" y="1333254"/>
                </a:cubicBezTo>
                <a:cubicBezTo>
                  <a:pt x="42679" y="1387636"/>
                  <a:pt x="50266" y="1372893"/>
                  <a:pt x="29497" y="1404046"/>
                </a:cubicBezTo>
                <a:cubicBezTo>
                  <a:pt x="21159" y="1445738"/>
                  <a:pt x="26769" y="1424031"/>
                  <a:pt x="11799" y="1468939"/>
                </a:cubicBezTo>
                <a:lnTo>
                  <a:pt x="0" y="1504335"/>
                </a:lnTo>
                <a:cubicBezTo>
                  <a:pt x="3933" y="1524000"/>
                  <a:pt x="7597" y="1543720"/>
                  <a:pt x="11799" y="1563329"/>
                </a:cubicBezTo>
                <a:cubicBezTo>
                  <a:pt x="13498" y="1571257"/>
                  <a:pt x="14072" y="1579674"/>
                  <a:pt x="17698" y="1586926"/>
                </a:cubicBezTo>
                <a:cubicBezTo>
                  <a:pt x="21092" y="1593715"/>
                  <a:pt x="44829" y="1623497"/>
                  <a:pt x="53095" y="1628221"/>
                </a:cubicBezTo>
                <a:cubicBezTo>
                  <a:pt x="60135" y="1632244"/>
                  <a:pt x="69000" y="1631557"/>
                  <a:pt x="76692" y="1634121"/>
                </a:cubicBezTo>
                <a:cubicBezTo>
                  <a:pt x="86738" y="1637470"/>
                  <a:pt x="96143" y="1642571"/>
                  <a:pt x="106189" y="1645920"/>
                </a:cubicBezTo>
                <a:cubicBezTo>
                  <a:pt x="113881" y="1648484"/>
                  <a:pt x="122094" y="1649255"/>
                  <a:pt x="129786" y="1651819"/>
                </a:cubicBezTo>
                <a:cubicBezTo>
                  <a:pt x="177160" y="1667610"/>
                  <a:pt x="141189" y="1662385"/>
                  <a:pt x="194679" y="1669517"/>
                </a:cubicBezTo>
                <a:cubicBezTo>
                  <a:pt x="230565" y="1674302"/>
                  <a:pt x="272138" y="1675673"/>
                  <a:pt x="306767" y="1687215"/>
                </a:cubicBezTo>
                <a:cubicBezTo>
                  <a:pt x="348272" y="1701049"/>
                  <a:pt x="297034" y="1683044"/>
                  <a:pt x="348062" y="1704913"/>
                </a:cubicBezTo>
                <a:cubicBezTo>
                  <a:pt x="376545" y="1717120"/>
                  <a:pt x="356745" y="1703043"/>
                  <a:pt x="389358" y="1722611"/>
                </a:cubicBezTo>
                <a:cubicBezTo>
                  <a:pt x="401518" y="1729907"/>
                  <a:pt x="412955" y="1738343"/>
                  <a:pt x="424754" y="1746209"/>
                </a:cubicBezTo>
                <a:lnTo>
                  <a:pt x="442452" y="1758007"/>
                </a:lnTo>
                <a:cubicBezTo>
                  <a:pt x="448351" y="1761940"/>
                  <a:pt x="453808" y="1766635"/>
                  <a:pt x="460150" y="1769806"/>
                </a:cubicBezTo>
                <a:lnTo>
                  <a:pt x="483747" y="1781605"/>
                </a:lnTo>
                <a:cubicBezTo>
                  <a:pt x="487680" y="1787504"/>
                  <a:pt x="490099" y="1794764"/>
                  <a:pt x="495546" y="1799303"/>
                </a:cubicBezTo>
                <a:cubicBezTo>
                  <a:pt x="502302" y="1804933"/>
                  <a:pt x="511508" y="1806738"/>
                  <a:pt x="519144" y="1811101"/>
                </a:cubicBezTo>
                <a:cubicBezTo>
                  <a:pt x="525300" y="1814619"/>
                  <a:pt x="530943" y="1818967"/>
                  <a:pt x="536842" y="1822900"/>
                </a:cubicBezTo>
                <a:cubicBezTo>
                  <a:pt x="540775" y="1828799"/>
                  <a:pt x="543104" y="1836169"/>
                  <a:pt x="548640" y="1840598"/>
                </a:cubicBezTo>
                <a:cubicBezTo>
                  <a:pt x="553496" y="1844483"/>
                  <a:pt x="560776" y="1843717"/>
                  <a:pt x="566338" y="1846498"/>
                </a:cubicBezTo>
                <a:cubicBezTo>
                  <a:pt x="572679" y="1849669"/>
                  <a:pt x="577880" y="1854778"/>
                  <a:pt x="584036" y="1858296"/>
                </a:cubicBezTo>
                <a:cubicBezTo>
                  <a:pt x="591672" y="1862659"/>
                  <a:pt x="599768" y="1866162"/>
                  <a:pt x="607634" y="1870095"/>
                </a:cubicBezTo>
                <a:cubicBezTo>
                  <a:pt x="626332" y="1898141"/>
                  <a:pt x="612707" y="1885551"/>
                  <a:pt x="654829" y="1899592"/>
                </a:cubicBezTo>
                <a:lnTo>
                  <a:pt x="672527" y="1905491"/>
                </a:lnTo>
                <a:cubicBezTo>
                  <a:pt x="705203" y="1927276"/>
                  <a:pt x="674753" y="1910472"/>
                  <a:pt x="725621" y="1923189"/>
                </a:cubicBezTo>
                <a:cubicBezTo>
                  <a:pt x="737687" y="1926205"/>
                  <a:pt x="748822" y="1932549"/>
                  <a:pt x="761017" y="1934988"/>
                </a:cubicBezTo>
                <a:cubicBezTo>
                  <a:pt x="788287" y="1940442"/>
                  <a:pt x="816176" y="1942215"/>
                  <a:pt x="843608" y="1946787"/>
                </a:cubicBezTo>
                <a:cubicBezTo>
                  <a:pt x="947799" y="1964151"/>
                  <a:pt x="817896" y="1942111"/>
                  <a:pt x="908501" y="1958585"/>
                </a:cubicBezTo>
                <a:cubicBezTo>
                  <a:pt x="991527" y="1973681"/>
                  <a:pt x="900532" y="1955813"/>
                  <a:pt x="973394" y="1970384"/>
                </a:cubicBezTo>
                <a:cubicBezTo>
                  <a:pt x="1024240" y="1990723"/>
                  <a:pt x="982036" y="1975382"/>
                  <a:pt x="1026488" y="1988082"/>
                </a:cubicBezTo>
                <a:cubicBezTo>
                  <a:pt x="1049723" y="1994720"/>
                  <a:pt x="1040964" y="1994852"/>
                  <a:pt x="1067784" y="1999881"/>
                </a:cubicBezTo>
                <a:cubicBezTo>
                  <a:pt x="1091297" y="2004290"/>
                  <a:pt x="1138576" y="2011680"/>
                  <a:pt x="1138576" y="2011680"/>
                </a:cubicBezTo>
                <a:cubicBezTo>
                  <a:pt x="1144475" y="2015613"/>
                  <a:pt x="1149635" y="2020989"/>
                  <a:pt x="1156274" y="2023478"/>
                </a:cubicBezTo>
                <a:cubicBezTo>
                  <a:pt x="1165663" y="2026999"/>
                  <a:pt x="1176043" y="2026946"/>
                  <a:pt x="1185771" y="2029378"/>
                </a:cubicBezTo>
                <a:cubicBezTo>
                  <a:pt x="1191804" y="2030886"/>
                  <a:pt x="1197470" y="2033641"/>
                  <a:pt x="1203469" y="2035277"/>
                </a:cubicBezTo>
                <a:cubicBezTo>
                  <a:pt x="1219113" y="2039544"/>
                  <a:pt x="1234932" y="2043143"/>
                  <a:pt x="1250664" y="2047076"/>
                </a:cubicBezTo>
                <a:cubicBezTo>
                  <a:pt x="1258530" y="2049042"/>
                  <a:pt x="1266733" y="2049964"/>
                  <a:pt x="1274261" y="2052975"/>
                </a:cubicBezTo>
                <a:cubicBezTo>
                  <a:pt x="1287041" y="2058087"/>
                  <a:pt x="1306919" y="2066708"/>
                  <a:pt x="1321456" y="2070673"/>
                </a:cubicBezTo>
                <a:cubicBezTo>
                  <a:pt x="1385065" y="2088021"/>
                  <a:pt x="1348615" y="2077365"/>
                  <a:pt x="1398147" y="2088371"/>
                </a:cubicBezTo>
                <a:cubicBezTo>
                  <a:pt x="1406062" y="2090130"/>
                  <a:pt x="1413747" y="2092937"/>
                  <a:pt x="1421745" y="2094270"/>
                </a:cubicBezTo>
                <a:cubicBezTo>
                  <a:pt x="1535802" y="2113280"/>
                  <a:pt x="1397576" y="2084311"/>
                  <a:pt x="1522034" y="2111969"/>
                </a:cubicBezTo>
                <a:cubicBezTo>
                  <a:pt x="1531866" y="2110002"/>
                  <a:pt x="1541592" y="2107394"/>
                  <a:pt x="1551531" y="2106069"/>
                </a:cubicBezTo>
                <a:cubicBezTo>
                  <a:pt x="1589255" y="2101039"/>
                  <a:pt x="1644546" y="2097947"/>
                  <a:pt x="1681316" y="2094270"/>
                </a:cubicBezTo>
                <a:cubicBezTo>
                  <a:pt x="1697091" y="2092692"/>
                  <a:pt x="1712779" y="2090337"/>
                  <a:pt x="1728511" y="2088371"/>
                </a:cubicBezTo>
                <a:cubicBezTo>
                  <a:pt x="1800027" y="2064532"/>
                  <a:pt x="1727814" y="2086559"/>
                  <a:pt x="1799304" y="2070673"/>
                </a:cubicBezTo>
                <a:cubicBezTo>
                  <a:pt x="1805374" y="2069324"/>
                  <a:pt x="1810904" y="2065994"/>
                  <a:pt x="1817002" y="2064774"/>
                </a:cubicBezTo>
                <a:cubicBezTo>
                  <a:pt x="1866922" y="2054790"/>
                  <a:pt x="1845600" y="2063523"/>
                  <a:pt x="1887794" y="2052975"/>
                </a:cubicBezTo>
                <a:cubicBezTo>
                  <a:pt x="1901682" y="2049503"/>
                  <a:pt x="1915051" y="2043984"/>
                  <a:pt x="1929089" y="2041176"/>
                </a:cubicBezTo>
                <a:cubicBezTo>
                  <a:pt x="1944635" y="2038067"/>
                  <a:pt x="1960569" y="2037372"/>
                  <a:pt x="1976284" y="2035277"/>
                </a:cubicBezTo>
                <a:cubicBezTo>
                  <a:pt x="1990067" y="2033439"/>
                  <a:pt x="2003899" y="2031865"/>
                  <a:pt x="2017580" y="2029378"/>
                </a:cubicBezTo>
                <a:cubicBezTo>
                  <a:pt x="2064992" y="2020757"/>
                  <a:pt x="2018755" y="2020862"/>
                  <a:pt x="2094271" y="2017579"/>
                </a:cubicBezTo>
                <a:cubicBezTo>
                  <a:pt x="2166988" y="2014418"/>
                  <a:pt x="2239788" y="2013646"/>
                  <a:pt x="2312547" y="2011680"/>
                </a:cubicBezTo>
                <a:lnTo>
                  <a:pt x="2395138" y="1999881"/>
                </a:lnTo>
                <a:cubicBezTo>
                  <a:pt x="2418783" y="1996243"/>
                  <a:pt x="2442106" y="1990248"/>
                  <a:pt x="2465931" y="1988082"/>
                </a:cubicBezTo>
                <a:cubicBezTo>
                  <a:pt x="2502649" y="1984744"/>
                  <a:pt x="2536224" y="1982810"/>
                  <a:pt x="2572119" y="1976283"/>
                </a:cubicBezTo>
                <a:cubicBezTo>
                  <a:pt x="2580096" y="1974833"/>
                  <a:pt x="2587850" y="1972350"/>
                  <a:pt x="2595716" y="1970384"/>
                </a:cubicBezTo>
                <a:cubicBezTo>
                  <a:pt x="2603582" y="1966451"/>
                  <a:pt x="2611231" y="1962049"/>
                  <a:pt x="2619314" y="1958585"/>
                </a:cubicBezTo>
                <a:cubicBezTo>
                  <a:pt x="2633458" y="1952523"/>
                  <a:pt x="2645641" y="1951064"/>
                  <a:pt x="2660609" y="1946787"/>
                </a:cubicBezTo>
                <a:cubicBezTo>
                  <a:pt x="2719842" y="1929863"/>
                  <a:pt x="2628148" y="1953426"/>
                  <a:pt x="2701905" y="1934988"/>
                </a:cubicBezTo>
                <a:cubicBezTo>
                  <a:pt x="2705838" y="1929089"/>
                  <a:pt x="2707692" y="1921048"/>
                  <a:pt x="2713704" y="1917290"/>
                </a:cubicBezTo>
                <a:cubicBezTo>
                  <a:pt x="2724250" y="1910698"/>
                  <a:pt x="2749100" y="1905491"/>
                  <a:pt x="2749100" y="1905491"/>
                </a:cubicBezTo>
                <a:cubicBezTo>
                  <a:pt x="2789510" y="1865081"/>
                  <a:pt x="2770613" y="1879351"/>
                  <a:pt x="2802194" y="1858296"/>
                </a:cubicBezTo>
                <a:cubicBezTo>
                  <a:pt x="2806127" y="1852397"/>
                  <a:pt x="2809250" y="1845868"/>
                  <a:pt x="2813993" y="1840598"/>
                </a:cubicBezTo>
                <a:cubicBezTo>
                  <a:pt x="2827016" y="1826129"/>
                  <a:pt x="2855288" y="1799303"/>
                  <a:pt x="2855288" y="1799303"/>
                </a:cubicBezTo>
                <a:cubicBezTo>
                  <a:pt x="2868403" y="1759957"/>
                  <a:pt x="2849719" y="1804817"/>
                  <a:pt x="2884785" y="1763907"/>
                </a:cubicBezTo>
                <a:cubicBezTo>
                  <a:pt x="2890508" y="1757230"/>
                  <a:pt x="2893120" y="1748392"/>
                  <a:pt x="2896584" y="1740309"/>
                </a:cubicBezTo>
                <a:cubicBezTo>
                  <a:pt x="2899034" y="1734593"/>
                  <a:pt x="2900174" y="1728385"/>
                  <a:pt x="2902483" y="1722611"/>
                </a:cubicBezTo>
                <a:cubicBezTo>
                  <a:pt x="2908045" y="1708706"/>
                  <a:pt x="2915063" y="1695390"/>
                  <a:pt x="2920181" y="1681316"/>
                </a:cubicBezTo>
                <a:cubicBezTo>
                  <a:pt x="2935419" y="1639410"/>
                  <a:pt x="2914919" y="1674459"/>
                  <a:pt x="2937879" y="1640020"/>
                </a:cubicBezTo>
                <a:cubicBezTo>
                  <a:pt x="2943093" y="1624376"/>
                  <a:pt x="2946505" y="1615648"/>
                  <a:pt x="2949678" y="1598725"/>
                </a:cubicBezTo>
                <a:cubicBezTo>
                  <a:pt x="2954087" y="1575212"/>
                  <a:pt x="2957319" y="1551491"/>
                  <a:pt x="2961476" y="1527932"/>
                </a:cubicBezTo>
                <a:cubicBezTo>
                  <a:pt x="2963218" y="1518058"/>
                  <a:pt x="2963949" y="1507859"/>
                  <a:pt x="2967376" y="1498436"/>
                </a:cubicBezTo>
                <a:cubicBezTo>
                  <a:pt x="2989554" y="1437450"/>
                  <a:pt x="2988190" y="1485960"/>
                  <a:pt x="3008671" y="1404046"/>
                </a:cubicBezTo>
                <a:cubicBezTo>
                  <a:pt x="3010638" y="1396180"/>
                  <a:pt x="3012981" y="1388399"/>
                  <a:pt x="3014571" y="1380449"/>
                </a:cubicBezTo>
                <a:cubicBezTo>
                  <a:pt x="3018883" y="1358890"/>
                  <a:pt x="3021037" y="1336885"/>
                  <a:pt x="3026369" y="1315556"/>
                </a:cubicBezTo>
                <a:cubicBezTo>
                  <a:pt x="3030894" y="1297457"/>
                  <a:pt x="3038581" y="1280292"/>
                  <a:pt x="3044067" y="1262461"/>
                </a:cubicBezTo>
                <a:cubicBezTo>
                  <a:pt x="3046451" y="1254712"/>
                  <a:pt x="3046956" y="1246392"/>
                  <a:pt x="3049967" y="1238864"/>
                </a:cubicBezTo>
                <a:cubicBezTo>
                  <a:pt x="3090911" y="1136507"/>
                  <a:pt x="3053846" y="1244926"/>
                  <a:pt x="3073564" y="1185770"/>
                </a:cubicBezTo>
                <a:cubicBezTo>
                  <a:pt x="3066443" y="1029091"/>
                  <a:pt x="3064370" y="1059594"/>
                  <a:pt x="3073564" y="884903"/>
                </a:cubicBezTo>
                <a:cubicBezTo>
                  <a:pt x="3075534" y="847465"/>
                  <a:pt x="3085366" y="796397"/>
                  <a:pt x="3091262" y="761016"/>
                </a:cubicBezTo>
                <a:cubicBezTo>
                  <a:pt x="3075630" y="698487"/>
                  <a:pt x="3097881" y="791517"/>
                  <a:pt x="3079464" y="690224"/>
                </a:cubicBezTo>
                <a:cubicBezTo>
                  <a:pt x="3077258" y="678094"/>
                  <a:pt x="3067187" y="658417"/>
                  <a:pt x="3061766" y="648929"/>
                </a:cubicBezTo>
                <a:cubicBezTo>
                  <a:pt x="3058248" y="642773"/>
                  <a:pt x="3054981" y="636244"/>
                  <a:pt x="3049967" y="631230"/>
                </a:cubicBezTo>
                <a:cubicBezTo>
                  <a:pt x="3044954" y="626217"/>
                  <a:pt x="3038168" y="623365"/>
                  <a:pt x="3032269" y="619432"/>
                </a:cubicBezTo>
                <a:cubicBezTo>
                  <a:pt x="3030302" y="613533"/>
                  <a:pt x="3031429" y="605348"/>
                  <a:pt x="3026369" y="601734"/>
                </a:cubicBezTo>
                <a:cubicBezTo>
                  <a:pt x="3016249" y="594505"/>
                  <a:pt x="2990973" y="589935"/>
                  <a:pt x="2990973" y="589935"/>
                </a:cubicBezTo>
                <a:cubicBezTo>
                  <a:pt x="2980333" y="573974"/>
                  <a:pt x="2974859" y="567348"/>
                  <a:pt x="2967376" y="548640"/>
                </a:cubicBezTo>
                <a:cubicBezTo>
                  <a:pt x="2946314" y="495985"/>
                  <a:pt x="2966479" y="529595"/>
                  <a:pt x="2943778" y="495545"/>
                </a:cubicBezTo>
                <a:cubicBezTo>
                  <a:pt x="2939373" y="482329"/>
                  <a:pt x="2934097" y="468007"/>
                  <a:pt x="2931980" y="454250"/>
                </a:cubicBezTo>
                <a:cubicBezTo>
                  <a:pt x="2929272" y="436650"/>
                  <a:pt x="2928289" y="418825"/>
                  <a:pt x="2926080" y="401156"/>
                </a:cubicBezTo>
                <a:cubicBezTo>
                  <a:pt x="2920119" y="353468"/>
                  <a:pt x="2931271" y="367254"/>
                  <a:pt x="2902483" y="348061"/>
                </a:cubicBezTo>
                <a:cubicBezTo>
                  <a:pt x="2876919" y="350028"/>
                  <a:pt x="2850586" y="347436"/>
                  <a:pt x="2825791" y="353961"/>
                </a:cubicBezTo>
                <a:cubicBezTo>
                  <a:pt x="2812078" y="357570"/>
                  <a:pt x="2790395" y="377558"/>
                  <a:pt x="2790395" y="377558"/>
                </a:cubicBezTo>
                <a:cubicBezTo>
                  <a:pt x="2787424" y="382014"/>
                  <a:pt x="2761638" y="424991"/>
                  <a:pt x="2784496" y="371659"/>
                </a:cubicBezTo>
                <a:cubicBezTo>
                  <a:pt x="2787289" y="365142"/>
                  <a:pt x="2792362" y="359860"/>
                  <a:pt x="2796295" y="353961"/>
                </a:cubicBezTo>
                <a:cubicBezTo>
                  <a:pt x="2798320" y="347887"/>
                  <a:pt x="2809081" y="317110"/>
                  <a:pt x="2808093" y="312665"/>
                </a:cubicBezTo>
                <a:cubicBezTo>
                  <a:pt x="2805606" y="301472"/>
                  <a:pt x="2799101" y="290631"/>
                  <a:pt x="2790395" y="283169"/>
                </a:cubicBezTo>
                <a:cubicBezTo>
                  <a:pt x="2784239" y="277892"/>
                  <a:pt x="2774664" y="279236"/>
                  <a:pt x="2766798" y="277269"/>
                </a:cubicBezTo>
                <a:cubicBezTo>
                  <a:pt x="2750758" y="266575"/>
                  <a:pt x="2734767" y="253672"/>
                  <a:pt x="2713704" y="253672"/>
                </a:cubicBezTo>
                <a:lnTo>
                  <a:pt x="2696006" y="253672"/>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8" name="Freeform: Shape 7">
            <a:extLst>
              <a:ext uri="{FF2B5EF4-FFF2-40B4-BE49-F238E27FC236}">
                <a16:creationId xmlns:a16="http://schemas.microsoft.com/office/drawing/2014/main" id="{E80F0FB1-C05B-49EB-9D17-DFBE99B8F473}"/>
              </a:ext>
            </a:extLst>
          </p:cNvPr>
          <p:cNvSpPr/>
          <p:nvPr/>
        </p:nvSpPr>
        <p:spPr>
          <a:xfrm>
            <a:off x="2699792" y="4654352"/>
            <a:ext cx="3091262" cy="2111969"/>
          </a:xfrm>
          <a:custGeom>
            <a:avLst/>
            <a:gdLst>
              <a:gd name="connsiteX0" fmla="*/ 2813993 w 3091262"/>
              <a:gd name="connsiteY0" fmla="*/ 141584 h 2111969"/>
              <a:gd name="connsiteX1" fmla="*/ 2808093 w 3091262"/>
              <a:gd name="connsiteY1" fmla="*/ 271370 h 2111969"/>
              <a:gd name="connsiteX2" fmla="*/ 2802194 w 3091262"/>
              <a:gd name="connsiteY2" fmla="*/ 289068 h 2111969"/>
              <a:gd name="connsiteX3" fmla="*/ 2766798 w 3091262"/>
              <a:gd name="connsiteY3" fmla="*/ 306766 h 2111969"/>
              <a:gd name="connsiteX4" fmla="*/ 2731402 w 3091262"/>
              <a:gd name="connsiteY4" fmla="*/ 300867 h 2111969"/>
              <a:gd name="connsiteX5" fmla="*/ 2696006 w 3091262"/>
              <a:gd name="connsiteY5" fmla="*/ 289068 h 2111969"/>
              <a:gd name="connsiteX6" fmla="*/ 2666509 w 3091262"/>
              <a:gd name="connsiteY6" fmla="*/ 259571 h 2111969"/>
              <a:gd name="connsiteX7" fmla="*/ 2642911 w 3091262"/>
              <a:gd name="connsiteY7" fmla="*/ 218276 h 2111969"/>
              <a:gd name="connsiteX8" fmla="*/ 2625213 w 3091262"/>
              <a:gd name="connsiteY8" fmla="*/ 206477 h 2111969"/>
              <a:gd name="connsiteX9" fmla="*/ 2601616 w 3091262"/>
              <a:gd name="connsiteY9" fmla="*/ 171081 h 2111969"/>
              <a:gd name="connsiteX10" fmla="*/ 2589817 w 3091262"/>
              <a:gd name="connsiteY10" fmla="*/ 153383 h 2111969"/>
              <a:gd name="connsiteX11" fmla="*/ 2572119 w 3091262"/>
              <a:gd name="connsiteY11" fmla="*/ 141584 h 2111969"/>
              <a:gd name="connsiteX12" fmla="*/ 2560320 w 3091262"/>
              <a:gd name="connsiteY12" fmla="*/ 123886 h 2111969"/>
              <a:gd name="connsiteX13" fmla="*/ 2519025 w 3091262"/>
              <a:gd name="connsiteY13" fmla="*/ 106188 h 2111969"/>
              <a:gd name="connsiteX14" fmla="*/ 2471830 w 3091262"/>
              <a:gd name="connsiteY14" fmla="*/ 82590 h 2111969"/>
              <a:gd name="connsiteX15" fmla="*/ 2401038 w 3091262"/>
              <a:gd name="connsiteY15" fmla="*/ 88490 h 2111969"/>
              <a:gd name="connsiteX16" fmla="*/ 2353843 w 3091262"/>
              <a:gd name="connsiteY16" fmla="*/ 100289 h 2111969"/>
              <a:gd name="connsiteX17" fmla="*/ 2318447 w 3091262"/>
              <a:gd name="connsiteY17" fmla="*/ 106188 h 2111969"/>
              <a:gd name="connsiteX18" fmla="*/ 2229956 w 3091262"/>
              <a:gd name="connsiteY18" fmla="*/ 94389 h 2111969"/>
              <a:gd name="connsiteX19" fmla="*/ 2212258 w 3091262"/>
              <a:gd name="connsiteY19" fmla="*/ 82590 h 2111969"/>
              <a:gd name="connsiteX20" fmla="*/ 2176862 w 3091262"/>
              <a:gd name="connsiteY20" fmla="*/ 76691 h 2111969"/>
              <a:gd name="connsiteX21" fmla="*/ 2129667 w 3091262"/>
              <a:gd name="connsiteY21" fmla="*/ 64892 h 2111969"/>
              <a:gd name="connsiteX22" fmla="*/ 2094271 w 3091262"/>
              <a:gd name="connsiteY22" fmla="*/ 53094 h 2111969"/>
              <a:gd name="connsiteX23" fmla="*/ 2047076 w 3091262"/>
              <a:gd name="connsiteY23" fmla="*/ 35396 h 2111969"/>
              <a:gd name="connsiteX24" fmla="*/ 2029378 w 3091262"/>
              <a:gd name="connsiteY24" fmla="*/ 23597 h 2111969"/>
              <a:gd name="connsiteX25" fmla="*/ 2005781 w 3091262"/>
              <a:gd name="connsiteY25" fmla="*/ 17698 h 2111969"/>
              <a:gd name="connsiteX26" fmla="*/ 1887794 w 3091262"/>
              <a:gd name="connsiteY26" fmla="*/ 11798 h 2111969"/>
              <a:gd name="connsiteX27" fmla="*/ 1657719 w 3091262"/>
              <a:gd name="connsiteY27" fmla="*/ 17698 h 2111969"/>
              <a:gd name="connsiteX28" fmla="*/ 1451242 w 3091262"/>
              <a:gd name="connsiteY28" fmla="*/ 0 h 2111969"/>
              <a:gd name="connsiteX29" fmla="*/ 1339154 w 3091262"/>
              <a:gd name="connsiteY29" fmla="*/ 5899 h 2111969"/>
              <a:gd name="connsiteX30" fmla="*/ 1321456 w 3091262"/>
              <a:gd name="connsiteY30" fmla="*/ 11798 h 2111969"/>
              <a:gd name="connsiteX31" fmla="*/ 1291959 w 3091262"/>
              <a:gd name="connsiteY31" fmla="*/ 23597 h 2111969"/>
              <a:gd name="connsiteX32" fmla="*/ 1244764 w 3091262"/>
              <a:gd name="connsiteY32" fmla="*/ 35396 h 2111969"/>
              <a:gd name="connsiteX33" fmla="*/ 1215267 w 3091262"/>
              <a:gd name="connsiteY33" fmla="*/ 47194 h 2111969"/>
              <a:gd name="connsiteX34" fmla="*/ 1197569 w 3091262"/>
              <a:gd name="connsiteY34" fmla="*/ 53094 h 2111969"/>
              <a:gd name="connsiteX35" fmla="*/ 1150375 w 3091262"/>
              <a:gd name="connsiteY35" fmla="*/ 76691 h 2111969"/>
              <a:gd name="connsiteX36" fmla="*/ 1120878 w 3091262"/>
              <a:gd name="connsiteY36" fmla="*/ 94389 h 2111969"/>
              <a:gd name="connsiteX37" fmla="*/ 1055985 w 3091262"/>
              <a:gd name="connsiteY37" fmla="*/ 106188 h 2111969"/>
              <a:gd name="connsiteX38" fmla="*/ 1020589 w 3091262"/>
              <a:gd name="connsiteY38" fmla="*/ 117987 h 2111969"/>
              <a:gd name="connsiteX39" fmla="*/ 914400 w 3091262"/>
              <a:gd name="connsiteY39" fmla="*/ 129785 h 2111969"/>
              <a:gd name="connsiteX40" fmla="*/ 879004 w 3091262"/>
              <a:gd name="connsiteY40" fmla="*/ 141584 h 2111969"/>
              <a:gd name="connsiteX41" fmla="*/ 849507 w 3091262"/>
              <a:gd name="connsiteY41" fmla="*/ 147483 h 2111969"/>
              <a:gd name="connsiteX42" fmla="*/ 831809 w 3091262"/>
              <a:gd name="connsiteY42" fmla="*/ 159282 h 2111969"/>
              <a:gd name="connsiteX43" fmla="*/ 802313 w 3091262"/>
              <a:gd name="connsiteY43" fmla="*/ 171081 h 2111969"/>
              <a:gd name="connsiteX44" fmla="*/ 784615 w 3091262"/>
              <a:gd name="connsiteY44" fmla="*/ 182880 h 2111969"/>
              <a:gd name="connsiteX45" fmla="*/ 766916 w 3091262"/>
              <a:gd name="connsiteY45" fmla="*/ 188779 h 2111969"/>
              <a:gd name="connsiteX46" fmla="*/ 725621 w 3091262"/>
              <a:gd name="connsiteY46" fmla="*/ 212376 h 2111969"/>
              <a:gd name="connsiteX47" fmla="*/ 702024 w 3091262"/>
              <a:gd name="connsiteY47" fmla="*/ 235974 h 2111969"/>
              <a:gd name="connsiteX48" fmla="*/ 684326 w 3091262"/>
              <a:gd name="connsiteY48" fmla="*/ 271370 h 2111969"/>
              <a:gd name="connsiteX49" fmla="*/ 666627 w 3091262"/>
              <a:gd name="connsiteY49" fmla="*/ 289068 h 2111969"/>
              <a:gd name="connsiteX50" fmla="*/ 643030 w 3091262"/>
              <a:gd name="connsiteY50" fmla="*/ 324464 h 2111969"/>
              <a:gd name="connsiteX51" fmla="*/ 631231 w 3091262"/>
              <a:gd name="connsiteY51" fmla="*/ 342162 h 2111969"/>
              <a:gd name="connsiteX52" fmla="*/ 613533 w 3091262"/>
              <a:gd name="connsiteY52" fmla="*/ 353961 h 2111969"/>
              <a:gd name="connsiteX53" fmla="*/ 572238 w 3091262"/>
              <a:gd name="connsiteY53" fmla="*/ 395256 h 2111969"/>
              <a:gd name="connsiteX54" fmla="*/ 566338 w 3091262"/>
              <a:gd name="connsiteY54" fmla="*/ 412954 h 2111969"/>
              <a:gd name="connsiteX55" fmla="*/ 548640 w 3091262"/>
              <a:gd name="connsiteY55" fmla="*/ 418854 h 2111969"/>
              <a:gd name="connsiteX56" fmla="*/ 530942 w 3091262"/>
              <a:gd name="connsiteY56" fmla="*/ 430652 h 2111969"/>
              <a:gd name="connsiteX57" fmla="*/ 495546 w 3091262"/>
              <a:gd name="connsiteY57" fmla="*/ 448350 h 2111969"/>
              <a:gd name="connsiteX58" fmla="*/ 460150 w 3091262"/>
              <a:gd name="connsiteY58" fmla="*/ 460149 h 2111969"/>
              <a:gd name="connsiteX59" fmla="*/ 436553 w 3091262"/>
              <a:gd name="connsiteY59" fmla="*/ 477847 h 2111969"/>
              <a:gd name="connsiteX60" fmla="*/ 418855 w 3091262"/>
              <a:gd name="connsiteY60" fmla="*/ 483747 h 2111969"/>
              <a:gd name="connsiteX61" fmla="*/ 383458 w 3091262"/>
              <a:gd name="connsiteY61" fmla="*/ 507344 h 2111969"/>
              <a:gd name="connsiteX62" fmla="*/ 330364 w 3091262"/>
              <a:gd name="connsiteY62" fmla="*/ 536841 h 2111969"/>
              <a:gd name="connsiteX63" fmla="*/ 306767 w 3091262"/>
              <a:gd name="connsiteY63" fmla="*/ 554539 h 2111969"/>
              <a:gd name="connsiteX64" fmla="*/ 271371 w 3091262"/>
              <a:gd name="connsiteY64" fmla="*/ 566338 h 2111969"/>
              <a:gd name="connsiteX65" fmla="*/ 253673 w 3091262"/>
              <a:gd name="connsiteY65" fmla="*/ 572237 h 2111969"/>
              <a:gd name="connsiteX66" fmla="*/ 200578 w 3091262"/>
              <a:gd name="connsiteY66" fmla="*/ 631230 h 2111969"/>
              <a:gd name="connsiteX67" fmla="*/ 165182 w 3091262"/>
              <a:gd name="connsiteY67" fmla="*/ 678425 h 2111969"/>
              <a:gd name="connsiteX68" fmla="*/ 159283 w 3091262"/>
              <a:gd name="connsiteY68" fmla="*/ 696123 h 2111969"/>
              <a:gd name="connsiteX69" fmla="*/ 141585 w 3091262"/>
              <a:gd name="connsiteY69" fmla="*/ 707922 h 2111969"/>
              <a:gd name="connsiteX70" fmla="*/ 129786 w 3091262"/>
              <a:gd name="connsiteY70" fmla="*/ 755117 h 2111969"/>
              <a:gd name="connsiteX71" fmla="*/ 117987 w 3091262"/>
              <a:gd name="connsiteY71" fmla="*/ 772815 h 2111969"/>
              <a:gd name="connsiteX72" fmla="*/ 112088 w 3091262"/>
              <a:gd name="connsiteY72" fmla="*/ 796412 h 2111969"/>
              <a:gd name="connsiteX73" fmla="*/ 112088 w 3091262"/>
              <a:gd name="connsiteY73" fmla="*/ 1038286 h 2111969"/>
              <a:gd name="connsiteX74" fmla="*/ 129786 w 3091262"/>
              <a:gd name="connsiteY74" fmla="*/ 1085481 h 2111969"/>
              <a:gd name="connsiteX75" fmla="*/ 135686 w 3091262"/>
              <a:gd name="connsiteY75" fmla="*/ 1103179 h 2111969"/>
              <a:gd name="connsiteX76" fmla="*/ 141585 w 3091262"/>
              <a:gd name="connsiteY76" fmla="*/ 1126776 h 2111969"/>
              <a:gd name="connsiteX77" fmla="*/ 159283 w 3091262"/>
              <a:gd name="connsiteY77" fmla="*/ 1138575 h 2111969"/>
              <a:gd name="connsiteX78" fmla="*/ 123887 w 3091262"/>
              <a:gd name="connsiteY78" fmla="*/ 1150374 h 2111969"/>
              <a:gd name="connsiteX79" fmla="*/ 88491 w 3091262"/>
              <a:gd name="connsiteY79" fmla="*/ 1215267 h 2111969"/>
              <a:gd name="connsiteX80" fmla="*/ 58994 w 3091262"/>
              <a:gd name="connsiteY80" fmla="*/ 1333254 h 2111969"/>
              <a:gd name="connsiteX81" fmla="*/ 29497 w 3091262"/>
              <a:gd name="connsiteY81" fmla="*/ 1404046 h 2111969"/>
              <a:gd name="connsiteX82" fmla="*/ 11799 w 3091262"/>
              <a:gd name="connsiteY82" fmla="*/ 1468939 h 2111969"/>
              <a:gd name="connsiteX83" fmla="*/ 0 w 3091262"/>
              <a:gd name="connsiteY83" fmla="*/ 1504335 h 2111969"/>
              <a:gd name="connsiteX84" fmla="*/ 11799 w 3091262"/>
              <a:gd name="connsiteY84" fmla="*/ 1563329 h 2111969"/>
              <a:gd name="connsiteX85" fmla="*/ 17698 w 3091262"/>
              <a:gd name="connsiteY85" fmla="*/ 1586926 h 2111969"/>
              <a:gd name="connsiteX86" fmla="*/ 53095 w 3091262"/>
              <a:gd name="connsiteY86" fmla="*/ 1628221 h 2111969"/>
              <a:gd name="connsiteX87" fmla="*/ 76692 w 3091262"/>
              <a:gd name="connsiteY87" fmla="*/ 1634121 h 2111969"/>
              <a:gd name="connsiteX88" fmla="*/ 106189 w 3091262"/>
              <a:gd name="connsiteY88" fmla="*/ 1645920 h 2111969"/>
              <a:gd name="connsiteX89" fmla="*/ 129786 w 3091262"/>
              <a:gd name="connsiteY89" fmla="*/ 1651819 h 2111969"/>
              <a:gd name="connsiteX90" fmla="*/ 194679 w 3091262"/>
              <a:gd name="connsiteY90" fmla="*/ 1669517 h 2111969"/>
              <a:gd name="connsiteX91" fmla="*/ 306767 w 3091262"/>
              <a:gd name="connsiteY91" fmla="*/ 1687215 h 2111969"/>
              <a:gd name="connsiteX92" fmla="*/ 348062 w 3091262"/>
              <a:gd name="connsiteY92" fmla="*/ 1704913 h 2111969"/>
              <a:gd name="connsiteX93" fmla="*/ 389358 w 3091262"/>
              <a:gd name="connsiteY93" fmla="*/ 1722611 h 2111969"/>
              <a:gd name="connsiteX94" fmla="*/ 424754 w 3091262"/>
              <a:gd name="connsiteY94" fmla="*/ 1746209 h 2111969"/>
              <a:gd name="connsiteX95" fmla="*/ 442452 w 3091262"/>
              <a:gd name="connsiteY95" fmla="*/ 1758007 h 2111969"/>
              <a:gd name="connsiteX96" fmla="*/ 460150 w 3091262"/>
              <a:gd name="connsiteY96" fmla="*/ 1769806 h 2111969"/>
              <a:gd name="connsiteX97" fmla="*/ 483747 w 3091262"/>
              <a:gd name="connsiteY97" fmla="*/ 1781605 h 2111969"/>
              <a:gd name="connsiteX98" fmla="*/ 495546 w 3091262"/>
              <a:gd name="connsiteY98" fmla="*/ 1799303 h 2111969"/>
              <a:gd name="connsiteX99" fmla="*/ 519144 w 3091262"/>
              <a:gd name="connsiteY99" fmla="*/ 1811101 h 2111969"/>
              <a:gd name="connsiteX100" fmla="*/ 536842 w 3091262"/>
              <a:gd name="connsiteY100" fmla="*/ 1822900 h 2111969"/>
              <a:gd name="connsiteX101" fmla="*/ 548640 w 3091262"/>
              <a:gd name="connsiteY101" fmla="*/ 1840598 h 2111969"/>
              <a:gd name="connsiteX102" fmla="*/ 566338 w 3091262"/>
              <a:gd name="connsiteY102" fmla="*/ 1846498 h 2111969"/>
              <a:gd name="connsiteX103" fmla="*/ 584036 w 3091262"/>
              <a:gd name="connsiteY103" fmla="*/ 1858296 h 2111969"/>
              <a:gd name="connsiteX104" fmla="*/ 607634 w 3091262"/>
              <a:gd name="connsiteY104" fmla="*/ 1870095 h 2111969"/>
              <a:gd name="connsiteX105" fmla="*/ 654829 w 3091262"/>
              <a:gd name="connsiteY105" fmla="*/ 1899592 h 2111969"/>
              <a:gd name="connsiteX106" fmla="*/ 672527 w 3091262"/>
              <a:gd name="connsiteY106" fmla="*/ 1905491 h 2111969"/>
              <a:gd name="connsiteX107" fmla="*/ 725621 w 3091262"/>
              <a:gd name="connsiteY107" fmla="*/ 1923189 h 2111969"/>
              <a:gd name="connsiteX108" fmla="*/ 761017 w 3091262"/>
              <a:gd name="connsiteY108" fmla="*/ 1934988 h 2111969"/>
              <a:gd name="connsiteX109" fmla="*/ 843608 w 3091262"/>
              <a:gd name="connsiteY109" fmla="*/ 1946787 h 2111969"/>
              <a:gd name="connsiteX110" fmla="*/ 908501 w 3091262"/>
              <a:gd name="connsiteY110" fmla="*/ 1958585 h 2111969"/>
              <a:gd name="connsiteX111" fmla="*/ 973394 w 3091262"/>
              <a:gd name="connsiteY111" fmla="*/ 1970384 h 2111969"/>
              <a:gd name="connsiteX112" fmla="*/ 1026488 w 3091262"/>
              <a:gd name="connsiteY112" fmla="*/ 1988082 h 2111969"/>
              <a:gd name="connsiteX113" fmla="*/ 1067784 w 3091262"/>
              <a:gd name="connsiteY113" fmla="*/ 1999881 h 2111969"/>
              <a:gd name="connsiteX114" fmla="*/ 1138576 w 3091262"/>
              <a:gd name="connsiteY114" fmla="*/ 2011680 h 2111969"/>
              <a:gd name="connsiteX115" fmla="*/ 1156274 w 3091262"/>
              <a:gd name="connsiteY115" fmla="*/ 2023478 h 2111969"/>
              <a:gd name="connsiteX116" fmla="*/ 1185771 w 3091262"/>
              <a:gd name="connsiteY116" fmla="*/ 2029378 h 2111969"/>
              <a:gd name="connsiteX117" fmla="*/ 1203469 w 3091262"/>
              <a:gd name="connsiteY117" fmla="*/ 2035277 h 2111969"/>
              <a:gd name="connsiteX118" fmla="*/ 1250664 w 3091262"/>
              <a:gd name="connsiteY118" fmla="*/ 2047076 h 2111969"/>
              <a:gd name="connsiteX119" fmla="*/ 1274261 w 3091262"/>
              <a:gd name="connsiteY119" fmla="*/ 2052975 h 2111969"/>
              <a:gd name="connsiteX120" fmla="*/ 1321456 w 3091262"/>
              <a:gd name="connsiteY120" fmla="*/ 2070673 h 2111969"/>
              <a:gd name="connsiteX121" fmla="*/ 1398147 w 3091262"/>
              <a:gd name="connsiteY121" fmla="*/ 2088371 h 2111969"/>
              <a:gd name="connsiteX122" fmla="*/ 1421745 w 3091262"/>
              <a:gd name="connsiteY122" fmla="*/ 2094270 h 2111969"/>
              <a:gd name="connsiteX123" fmla="*/ 1522034 w 3091262"/>
              <a:gd name="connsiteY123" fmla="*/ 2111969 h 2111969"/>
              <a:gd name="connsiteX124" fmla="*/ 1551531 w 3091262"/>
              <a:gd name="connsiteY124" fmla="*/ 2106069 h 2111969"/>
              <a:gd name="connsiteX125" fmla="*/ 1681316 w 3091262"/>
              <a:gd name="connsiteY125" fmla="*/ 2094270 h 2111969"/>
              <a:gd name="connsiteX126" fmla="*/ 1728511 w 3091262"/>
              <a:gd name="connsiteY126" fmla="*/ 2088371 h 2111969"/>
              <a:gd name="connsiteX127" fmla="*/ 1799304 w 3091262"/>
              <a:gd name="connsiteY127" fmla="*/ 2070673 h 2111969"/>
              <a:gd name="connsiteX128" fmla="*/ 1817002 w 3091262"/>
              <a:gd name="connsiteY128" fmla="*/ 2064774 h 2111969"/>
              <a:gd name="connsiteX129" fmla="*/ 1887794 w 3091262"/>
              <a:gd name="connsiteY129" fmla="*/ 2052975 h 2111969"/>
              <a:gd name="connsiteX130" fmla="*/ 1929089 w 3091262"/>
              <a:gd name="connsiteY130" fmla="*/ 2041176 h 2111969"/>
              <a:gd name="connsiteX131" fmla="*/ 1976284 w 3091262"/>
              <a:gd name="connsiteY131" fmla="*/ 2035277 h 2111969"/>
              <a:gd name="connsiteX132" fmla="*/ 2017580 w 3091262"/>
              <a:gd name="connsiteY132" fmla="*/ 2029378 h 2111969"/>
              <a:gd name="connsiteX133" fmla="*/ 2094271 w 3091262"/>
              <a:gd name="connsiteY133" fmla="*/ 2017579 h 2111969"/>
              <a:gd name="connsiteX134" fmla="*/ 2312547 w 3091262"/>
              <a:gd name="connsiteY134" fmla="*/ 2011680 h 2111969"/>
              <a:gd name="connsiteX135" fmla="*/ 2395138 w 3091262"/>
              <a:gd name="connsiteY135" fmla="*/ 1999881 h 2111969"/>
              <a:gd name="connsiteX136" fmla="*/ 2465931 w 3091262"/>
              <a:gd name="connsiteY136" fmla="*/ 1988082 h 2111969"/>
              <a:gd name="connsiteX137" fmla="*/ 2572119 w 3091262"/>
              <a:gd name="connsiteY137" fmla="*/ 1976283 h 2111969"/>
              <a:gd name="connsiteX138" fmla="*/ 2595716 w 3091262"/>
              <a:gd name="connsiteY138" fmla="*/ 1970384 h 2111969"/>
              <a:gd name="connsiteX139" fmla="*/ 2619314 w 3091262"/>
              <a:gd name="connsiteY139" fmla="*/ 1958585 h 2111969"/>
              <a:gd name="connsiteX140" fmla="*/ 2660609 w 3091262"/>
              <a:gd name="connsiteY140" fmla="*/ 1946787 h 2111969"/>
              <a:gd name="connsiteX141" fmla="*/ 2701905 w 3091262"/>
              <a:gd name="connsiteY141" fmla="*/ 1934988 h 2111969"/>
              <a:gd name="connsiteX142" fmla="*/ 2713704 w 3091262"/>
              <a:gd name="connsiteY142" fmla="*/ 1917290 h 2111969"/>
              <a:gd name="connsiteX143" fmla="*/ 2749100 w 3091262"/>
              <a:gd name="connsiteY143" fmla="*/ 1905491 h 2111969"/>
              <a:gd name="connsiteX144" fmla="*/ 2802194 w 3091262"/>
              <a:gd name="connsiteY144" fmla="*/ 1858296 h 2111969"/>
              <a:gd name="connsiteX145" fmla="*/ 2813993 w 3091262"/>
              <a:gd name="connsiteY145" fmla="*/ 1840598 h 2111969"/>
              <a:gd name="connsiteX146" fmla="*/ 2855288 w 3091262"/>
              <a:gd name="connsiteY146" fmla="*/ 1799303 h 2111969"/>
              <a:gd name="connsiteX147" fmla="*/ 2884785 w 3091262"/>
              <a:gd name="connsiteY147" fmla="*/ 1763907 h 2111969"/>
              <a:gd name="connsiteX148" fmla="*/ 2896584 w 3091262"/>
              <a:gd name="connsiteY148" fmla="*/ 1740309 h 2111969"/>
              <a:gd name="connsiteX149" fmla="*/ 2902483 w 3091262"/>
              <a:gd name="connsiteY149" fmla="*/ 1722611 h 2111969"/>
              <a:gd name="connsiteX150" fmla="*/ 2920181 w 3091262"/>
              <a:gd name="connsiteY150" fmla="*/ 1681316 h 2111969"/>
              <a:gd name="connsiteX151" fmla="*/ 2937879 w 3091262"/>
              <a:gd name="connsiteY151" fmla="*/ 1640020 h 2111969"/>
              <a:gd name="connsiteX152" fmla="*/ 2949678 w 3091262"/>
              <a:gd name="connsiteY152" fmla="*/ 1598725 h 2111969"/>
              <a:gd name="connsiteX153" fmla="*/ 2961476 w 3091262"/>
              <a:gd name="connsiteY153" fmla="*/ 1527932 h 2111969"/>
              <a:gd name="connsiteX154" fmla="*/ 2967376 w 3091262"/>
              <a:gd name="connsiteY154" fmla="*/ 1498436 h 2111969"/>
              <a:gd name="connsiteX155" fmla="*/ 3008671 w 3091262"/>
              <a:gd name="connsiteY155" fmla="*/ 1404046 h 2111969"/>
              <a:gd name="connsiteX156" fmla="*/ 3014571 w 3091262"/>
              <a:gd name="connsiteY156" fmla="*/ 1380449 h 2111969"/>
              <a:gd name="connsiteX157" fmla="*/ 3026369 w 3091262"/>
              <a:gd name="connsiteY157" fmla="*/ 1315556 h 2111969"/>
              <a:gd name="connsiteX158" fmla="*/ 3044067 w 3091262"/>
              <a:gd name="connsiteY158" fmla="*/ 1262461 h 2111969"/>
              <a:gd name="connsiteX159" fmla="*/ 3049967 w 3091262"/>
              <a:gd name="connsiteY159" fmla="*/ 1238864 h 2111969"/>
              <a:gd name="connsiteX160" fmla="*/ 3073564 w 3091262"/>
              <a:gd name="connsiteY160" fmla="*/ 1185770 h 2111969"/>
              <a:gd name="connsiteX161" fmla="*/ 3073564 w 3091262"/>
              <a:gd name="connsiteY161" fmla="*/ 884903 h 2111969"/>
              <a:gd name="connsiteX162" fmla="*/ 3091262 w 3091262"/>
              <a:gd name="connsiteY162" fmla="*/ 761016 h 2111969"/>
              <a:gd name="connsiteX163" fmla="*/ 3079464 w 3091262"/>
              <a:gd name="connsiteY163" fmla="*/ 690224 h 2111969"/>
              <a:gd name="connsiteX164" fmla="*/ 3061766 w 3091262"/>
              <a:gd name="connsiteY164" fmla="*/ 648929 h 2111969"/>
              <a:gd name="connsiteX165" fmla="*/ 3049967 w 3091262"/>
              <a:gd name="connsiteY165" fmla="*/ 631230 h 2111969"/>
              <a:gd name="connsiteX166" fmla="*/ 3032269 w 3091262"/>
              <a:gd name="connsiteY166" fmla="*/ 619432 h 2111969"/>
              <a:gd name="connsiteX167" fmla="*/ 3026369 w 3091262"/>
              <a:gd name="connsiteY167" fmla="*/ 601734 h 2111969"/>
              <a:gd name="connsiteX168" fmla="*/ 2990973 w 3091262"/>
              <a:gd name="connsiteY168" fmla="*/ 589935 h 2111969"/>
              <a:gd name="connsiteX169" fmla="*/ 2967376 w 3091262"/>
              <a:gd name="connsiteY169" fmla="*/ 548640 h 2111969"/>
              <a:gd name="connsiteX170" fmla="*/ 2943778 w 3091262"/>
              <a:gd name="connsiteY170" fmla="*/ 495545 h 2111969"/>
              <a:gd name="connsiteX171" fmla="*/ 2931980 w 3091262"/>
              <a:gd name="connsiteY171" fmla="*/ 454250 h 2111969"/>
              <a:gd name="connsiteX172" fmla="*/ 2926080 w 3091262"/>
              <a:gd name="connsiteY172" fmla="*/ 401156 h 2111969"/>
              <a:gd name="connsiteX173" fmla="*/ 2902483 w 3091262"/>
              <a:gd name="connsiteY173" fmla="*/ 348061 h 2111969"/>
              <a:gd name="connsiteX174" fmla="*/ 2825791 w 3091262"/>
              <a:gd name="connsiteY174" fmla="*/ 353961 h 2111969"/>
              <a:gd name="connsiteX175" fmla="*/ 2790395 w 3091262"/>
              <a:gd name="connsiteY175" fmla="*/ 377558 h 2111969"/>
              <a:gd name="connsiteX176" fmla="*/ 2784496 w 3091262"/>
              <a:gd name="connsiteY176" fmla="*/ 371659 h 2111969"/>
              <a:gd name="connsiteX177" fmla="*/ 2796295 w 3091262"/>
              <a:gd name="connsiteY177" fmla="*/ 353961 h 2111969"/>
              <a:gd name="connsiteX178" fmla="*/ 2808093 w 3091262"/>
              <a:gd name="connsiteY178" fmla="*/ 312665 h 2111969"/>
              <a:gd name="connsiteX179" fmla="*/ 2790395 w 3091262"/>
              <a:gd name="connsiteY179" fmla="*/ 283169 h 2111969"/>
              <a:gd name="connsiteX180" fmla="*/ 2766798 w 3091262"/>
              <a:gd name="connsiteY180" fmla="*/ 277269 h 2111969"/>
              <a:gd name="connsiteX181" fmla="*/ 2713704 w 3091262"/>
              <a:gd name="connsiteY181" fmla="*/ 253672 h 2111969"/>
              <a:gd name="connsiteX182" fmla="*/ 2696006 w 3091262"/>
              <a:gd name="connsiteY182" fmla="*/ 253672 h 21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91262" h="2111969">
                <a:moveTo>
                  <a:pt x="2813993" y="141584"/>
                </a:moveTo>
                <a:cubicBezTo>
                  <a:pt x="2832894" y="198289"/>
                  <a:pt x="2835856" y="188076"/>
                  <a:pt x="2808093" y="271370"/>
                </a:cubicBezTo>
                <a:cubicBezTo>
                  <a:pt x="2806127" y="277269"/>
                  <a:pt x="2806079" y="284212"/>
                  <a:pt x="2802194" y="289068"/>
                </a:cubicBezTo>
                <a:cubicBezTo>
                  <a:pt x="2793876" y="299465"/>
                  <a:pt x="2778457" y="302880"/>
                  <a:pt x="2766798" y="306766"/>
                </a:cubicBezTo>
                <a:cubicBezTo>
                  <a:pt x="2754999" y="304800"/>
                  <a:pt x="2743006" y="303768"/>
                  <a:pt x="2731402" y="300867"/>
                </a:cubicBezTo>
                <a:cubicBezTo>
                  <a:pt x="2719336" y="297851"/>
                  <a:pt x="2696006" y="289068"/>
                  <a:pt x="2696006" y="289068"/>
                </a:cubicBezTo>
                <a:cubicBezTo>
                  <a:pt x="2664542" y="241873"/>
                  <a:pt x="2705838" y="298900"/>
                  <a:pt x="2666509" y="259571"/>
                </a:cubicBezTo>
                <a:cubicBezTo>
                  <a:pt x="2643248" y="236310"/>
                  <a:pt x="2666047" y="246039"/>
                  <a:pt x="2642911" y="218276"/>
                </a:cubicBezTo>
                <a:cubicBezTo>
                  <a:pt x="2638372" y="212829"/>
                  <a:pt x="2631112" y="210410"/>
                  <a:pt x="2625213" y="206477"/>
                </a:cubicBezTo>
                <a:lnTo>
                  <a:pt x="2601616" y="171081"/>
                </a:lnTo>
                <a:cubicBezTo>
                  <a:pt x="2597683" y="165182"/>
                  <a:pt x="2595716" y="157316"/>
                  <a:pt x="2589817" y="153383"/>
                </a:cubicBezTo>
                <a:lnTo>
                  <a:pt x="2572119" y="141584"/>
                </a:lnTo>
                <a:cubicBezTo>
                  <a:pt x="2568186" y="135685"/>
                  <a:pt x="2565334" y="128900"/>
                  <a:pt x="2560320" y="123886"/>
                </a:cubicBezTo>
                <a:cubicBezTo>
                  <a:pt x="2544766" y="108332"/>
                  <a:pt x="2539335" y="112958"/>
                  <a:pt x="2519025" y="106188"/>
                </a:cubicBezTo>
                <a:cubicBezTo>
                  <a:pt x="2490161" y="96567"/>
                  <a:pt x="2493508" y="97042"/>
                  <a:pt x="2471830" y="82590"/>
                </a:cubicBezTo>
                <a:cubicBezTo>
                  <a:pt x="2448233" y="84557"/>
                  <a:pt x="2424455" y="84977"/>
                  <a:pt x="2401038" y="88490"/>
                </a:cubicBezTo>
                <a:cubicBezTo>
                  <a:pt x="2385002" y="90896"/>
                  <a:pt x="2369838" y="97623"/>
                  <a:pt x="2353843" y="100289"/>
                </a:cubicBezTo>
                <a:lnTo>
                  <a:pt x="2318447" y="106188"/>
                </a:lnTo>
                <a:cubicBezTo>
                  <a:pt x="2310771" y="105420"/>
                  <a:pt x="2247732" y="101055"/>
                  <a:pt x="2229956" y="94389"/>
                </a:cubicBezTo>
                <a:cubicBezTo>
                  <a:pt x="2223317" y="91899"/>
                  <a:pt x="2218984" y="84832"/>
                  <a:pt x="2212258" y="82590"/>
                </a:cubicBezTo>
                <a:cubicBezTo>
                  <a:pt x="2200910" y="78807"/>
                  <a:pt x="2188558" y="79197"/>
                  <a:pt x="2176862" y="76691"/>
                </a:cubicBezTo>
                <a:cubicBezTo>
                  <a:pt x="2161006" y="73293"/>
                  <a:pt x="2145051" y="70020"/>
                  <a:pt x="2129667" y="64892"/>
                </a:cubicBezTo>
                <a:lnTo>
                  <a:pt x="2094271" y="53094"/>
                </a:lnTo>
                <a:cubicBezTo>
                  <a:pt x="2052766" y="25423"/>
                  <a:pt x="2105395" y="57265"/>
                  <a:pt x="2047076" y="35396"/>
                </a:cubicBezTo>
                <a:cubicBezTo>
                  <a:pt x="2040437" y="32906"/>
                  <a:pt x="2035895" y="26390"/>
                  <a:pt x="2029378" y="23597"/>
                </a:cubicBezTo>
                <a:cubicBezTo>
                  <a:pt x="2021926" y="20403"/>
                  <a:pt x="2013647" y="19664"/>
                  <a:pt x="2005781" y="17698"/>
                </a:cubicBezTo>
                <a:cubicBezTo>
                  <a:pt x="1959472" y="-13175"/>
                  <a:pt x="1998693" y="7837"/>
                  <a:pt x="1887794" y="11798"/>
                </a:cubicBezTo>
                <a:cubicBezTo>
                  <a:pt x="1811126" y="14536"/>
                  <a:pt x="1734411" y="15731"/>
                  <a:pt x="1657719" y="17698"/>
                </a:cubicBezTo>
                <a:cubicBezTo>
                  <a:pt x="1478668" y="4908"/>
                  <a:pt x="1547183" y="13705"/>
                  <a:pt x="1451242" y="0"/>
                </a:cubicBezTo>
                <a:cubicBezTo>
                  <a:pt x="1413879" y="1966"/>
                  <a:pt x="1376415" y="2512"/>
                  <a:pt x="1339154" y="5899"/>
                </a:cubicBezTo>
                <a:cubicBezTo>
                  <a:pt x="1332961" y="6462"/>
                  <a:pt x="1327278" y="9615"/>
                  <a:pt x="1321456" y="11798"/>
                </a:cubicBezTo>
                <a:cubicBezTo>
                  <a:pt x="1311540" y="15516"/>
                  <a:pt x="1301875" y="19879"/>
                  <a:pt x="1291959" y="23597"/>
                </a:cubicBezTo>
                <a:cubicBezTo>
                  <a:pt x="1250446" y="39164"/>
                  <a:pt x="1303421" y="17799"/>
                  <a:pt x="1244764" y="35396"/>
                </a:cubicBezTo>
                <a:cubicBezTo>
                  <a:pt x="1234621" y="38439"/>
                  <a:pt x="1225182" y="43476"/>
                  <a:pt x="1215267" y="47194"/>
                </a:cubicBezTo>
                <a:cubicBezTo>
                  <a:pt x="1209444" y="49377"/>
                  <a:pt x="1203468" y="51127"/>
                  <a:pt x="1197569" y="53094"/>
                </a:cubicBezTo>
                <a:cubicBezTo>
                  <a:pt x="1162331" y="88332"/>
                  <a:pt x="1200611" y="56597"/>
                  <a:pt x="1150375" y="76691"/>
                </a:cubicBezTo>
                <a:cubicBezTo>
                  <a:pt x="1139729" y="80949"/>
                  <a:pt x="1131356" y="89732"/>
                  <a:pt x="1120878" y="94389"/>
                </a:cubicBezTo>
                <a:cubicBezTo>
                  <a:pt x="1107699" y="100246"/>
                  <a:pt x="1064305" y="104999"/>
                  <a:pt x="1055985" y="106188"/>
                </a:cubicBezTo>
                <a:cubicBezTo>
                  <a:pt x="1044186" y="110121"/>
                  <a:pt x="1032707" y="115190"/>
                  <a:pt x="1020589" y="117987"/>
                </a:cubicBezTo>
                <a:cubicBezTo>
                  <a:pt x="997267" y="123369"/>
                  <a:pt x="931479" y="128233"/>
                  <a:pt x="914400" y="129785"/>
                </a:cubicBezTo>
                <a:cubicBezTo>
                  <a:pt x="902601" y="133718"/>
                  <a:pt x="891003" y="138312"/>
                  <a:pt x="879004" y="141584"/>
                </a:cubicBezTo>
                <a:cubicBezTo>
                  <a:pt x="869330" y="144222"/>
                  <a:pt x="858896" y="143962"/>
                  <a:pt x="849507" y="147483"/>
                </a:cubicBezTo>
                <a:cubicBezTo>
                  <a:pt x="842868" y="149973"/>
                  <a:pt x="838151" y="156111"/>
                  <a:pt x="831809" y="159282"/>
                </a:cubicBezTo>
                <a:cubicBezTo>
                  <a:pt x="822338" y="164018"/>
                  <a:pt x="811784" y="166345"/>
                  <a:pt x="802313" y="171081"/>
                </a:cubicBezTo>
                <a:cubicBezTo>
                  <a:pt x="795971" y="174252"/>
                  <a:pt x="790957" y="179709"/>
                  <a:pt x="784615" y="182880"/>
                </a:cubicBezTo>
                <a:cubicBezTo>
                  <a:pt x="779053" y="185661"/>
                  <a:pt x="772632" y="186329"/>
                  <a:pt x="766916" y="188779"/>
                </a:cubicBezTo>
                <a:cubicBezTo>
                  <a:pt x="745964" y="197758"/>
                  <a:pt x="743391" y="200530"/>
                  <a:pt x="725621" y="212376"/>
                </a:cubicBezTo>
                <a:cubicBezTo>
                  <a:pt x="707031" y="268149"/>
                  <a:pt x="736346" y="195931"/>
                  <a:pt x="702024" y="235974"/>
                </a:cubicBezTo>
                <a:cubicBezTo>
                  <a:pt x="693439" y="245990"/>
                  <a:pt x="691643" y="260394"/>
                  <a:pt x="684326" y="271370"/>
                </a:cubicBezTo>
                <a:cubicBezTo>
                  <a:pt x="679698" y="278312"/>
                  <a:pt x="671749" y="282482"/>
                  <a:pt x="666627" y="289068"/>
                </a:cubicBezTo>
                <a:cubicBezTo>
                  <a:pt x="657921" y="300261"/>
                  <a:pt x="650896" y="312665"/>
                  <a:pt x="643030" y="324464"/>
                </a:cubicBezTo>
                <a:cubicBezTo>
                  <a:pt x="639097" y="330363"/>
                  <a:pt x="637130" y="338229"/>
                  <a:pt x="631231" y="342162"/>
                </a:cubicBezTo>
                <a:cubicBezTo>
                  <a:pt x="625332" y="346095"/>
                  <a:pt x="618803" y="349218"/>
                  <a:pt x="613533" y="353961"/>
                </a:cubicBezTo>
                <a:cubicBezTo>
                  <a:pt x="599064" y="366984"/>
                  <a:pt x="572238" y="395256"/>
                  <a:pt x="572238" y="395256"/>
                </a:cubicBezTo>
                <a:cubicBezTo>
                  <a:pt x="570271" y="401155"/>
                  <a:pt x="570735" y="408557"/>
                  <a:pt x="566338" y="412954"/>
                </a:cubicBezTo>
                <a:cubicBezTo>
                  <a:pt x="561941" y="417351"/>
                  <a:pt x="554202" y="416073"/>
                  <a:pt x="548640" y="418854"/>
                </a:cubicBezTo>
                <a:cubicBezTo>
                  <a:pt x="542299" y="422025"/>
                  <a:pt x="537140" y="427209"/>
                  <a:pt x="530942" y="430652"/>
                </a:cubicBezTo>
                <a:cubicBezTo>
                  <a:pt x="519411" y="437058"/>
                  <a:pt x="507723" y="443276"/>
                  <a:pt x="495546" y="448350"/>
                </a:cubicBezTo>
                <a:cubicBezTo>
                  <a:pt x="484066" y="453133"/>
                  <a:pt x="460150" y="460149"/>
                  <a:pt x="460150" y="460149"/>
                </a:cubicBezTo>
                <a:cubicBezTo>
                  <a:pt x="452284" y="466048"/>
                  <a:pt x="445090" y="472969"/>
                  <a:pt x="436553" y="477847"/>
                </a:cubicBezTo>
                <a:cubicBezTo>
                  <a:pt x="431154" y="480932"/>
                  <a:pt x="424029" y="480298"/>
                  <a:pt x="418855" y="483747"/>
                </a:cubicBezTo>
                <a:cubicBezTo>
                  <a:pt x="374668" y="513205"/>
                  <a:pt x="425536" y="493319"/>
                  <a:pt x="383458" y="507344"/>
                </a:cubicBezTo>
                <a:cubicBezTo>
                  <a:pt x="322700" y="552913"/>
                  <a:pt x="399890" y="498215"/>
                  <a:pt x="330364" y="536841"/>
                </a:cubicBezTo>
                <a:cubicBezTo>
                  <a:pt x="321769" y="541616"/>
                  <a:pt x="315561" y="550142"/>
                  <a:pt x="306767" y="554539"/>
                </a:cubicBezTo>
                <a:cubicBezTo>
                  <a:pt x="295643" y="560101"/>
                  <a:pt x="283170" y="562405"/>
                  <a:pt x="271371" y="566338"/>
                </a:cubicBezTo>
                <a:lnTo>
                  <a:pt x="253673" y="572237"/>
                </a:lnTo>
                <a:cubicBezTo>
                  <a:pt x="215266" y="623446"/>
                  <a:pt x="261082" y="564676"/>
                  <a:pt x="200578" y="631230"/>
                </a:cubicBezTo>
                <a:cubicBezTo>
                  <a:pt x="183065" y="650494"/>
                  <a:pt x="178046" y="659130"/>
                  <a:pt x="165182" y="678425"/>
                </a:cubicBezTo>
                <a:cubicBezTo>
                  <a:pt x="163216" y="684324"/>
                  <a:pt x="163168" y="691267"/>
                  <a:pt x="159283" y="696123"/>
                </a:cubicBezTo>
                <a:cubicBezTo>
                  <a:pt x="154854" y="701660"/>
                  <a:pt x="144756" y="701580"/>
                  <a:pt x="141585" y="707922"/>
                </a:cubicBezTo>
                <a:cubicBezTo>
                  <a:pt x="134333" y="722426"/>
                  <a:pt x="135328" y="739877"/>
                  <a:pt x="129786" y="755117"/>
                </a:cubicBezTo>
                <a:cubicBezTo>
                  <a:pt x="127363" y="761780"/>
                  <a:pt x="121920" y="766916"/>
                  <a:pt x="117987" y="772815"/>
                </a:cubicBezTo>
                <a:cubicBezTo>
                  <a:pt x="116021" y="780681"/>
                  <a:pt x="113094" y="788367"/>
                  <a:pt x="112088" y="796412"/>
                </a:cubicBezTo>
                <a:cubicBezTo>
                  <a:pt x="102175" y="875725"/>
                  <a:pt x="103629" y="960036"/>
                  <a:pt x="112088" y="1038286"/>
                </a:cubicBezTo>
                <a:cubicBezTo>
                  <a:pt x="113894" y="1054990"/>
                  <a:pt x="124044" y="1069691"/>
                  <a:pt x="129786" y="1085481"/>
                </a:cubicBezTo>
                <a:cubicBezTo>
                  <a:pt x="131911" y="1091325"/>
                  <a:pt x="133978" y="1097200"/>
                  <a:pt x="135686" y="1103179"/>
                </a:cubicBezTo>
                <a:cubicBezTo>
                  <a:pt x="137913" y="1110975"/>
                  <a:pt x="137088" y="1120030"/>
                  <a:pt x="141585" y="1126776"/>
                </a:cubicBezTo>
                <a:cubicBezTo>
                  <a:pt x="145518" y="1132675"/>
                  <a:pt x="153384" y="1134642"/>
                  <a:pt x="159283" y="1138575"/>
                </a:cubicBezTo>
                <a:cubicBezTo>
                  <a:pt x="147484" y="1142508"/>
                  <a:pt x="129449" y="1139250"/>
                  <a:pt x="123887" y="1150374"/>
                </a:cubicBezTo>
                <a:cubicBezTo>
                  <a:pt x="101061" y="1196026"/>
                  <a:pt x="112976" y="1174459"/>
                  <a:pt x="88491" y="1215267"/>
                </a:cubicBezTo>
                <a:cubicBezTo>
                  <a:pt x="77020" y="1266887"/>
                  <a:pt x="75042" y="1279761"/>
                  <a:pt x="58994" y="1333254"/>
                </a:cubicBezTo>
                <a:cubicBezTo>
                  <a:pt x="42679" y="1387636"/>
                  <a:pt x="50266" y="1372893"/>
                  <a:pt x="29497" y="1404046"/>
                </a:cubicBezTo>
                <a:cubicBezTo>
                  <a:pt x="21159" y="1445738"/>
                  <a:pt x="26769" y="1424031"/>
                  <a:pt x="11799" y="1468939"/>
                </a:cubicBezTo>
                <a:lnTo>
                  <a:pt x="0" y="1504335"/>
                </a:lnTo>
                <a:cubicBezTo>
                  <a:pt x="3933" y="1524000"/>
                  <a:pt x="7597" y="1543720"/>
                  <a:pt x="11799" y="1563329"/>
                </a:cubicBezTo>
                <a:cubicBezTo>
                  <a:pt x="13498" y="1571257"/>
                  <a:pt x="14072" y="1579674"/>
                  <a:pt x="17698" y="1586926"/>
                </a:cubicBezTo>
                <a:cubicBezTo>
                  <a:pt x="21092" y="1593715"/>
                  <a:pt x="44829" y="1623497"/>
                  <a:pt x="53095" y="1628221"/>
                </a:cubicBezTo>
                <a:cubicBezTo>
                  <a:pt x="60135" y="1632244"/>
                  <a:pt x="69000" y="1631557"/>
                  <a:pt x="76692" y="1634121"/>
                </a:cubicBezTo>
                <a:cubicBezTo>
                  <a:pt x="86738" y="1637470"/>
                  <a:pt x="96143" y="1642571"/>
                  <a:pt x="106189" y="1645920"/>
                </a:cubicBezTo>
                <a:cubicBezTo>
                  <a:pt x="113881" y="1648484"/>
                  <a:pt x="122094" y="1649255"/>
                  <a:pt x="129786" y="1651819"/>
                </a:cubicBezTo>
                <a:cubicBezTo>
                  <a:pt x="177160" y="1667610"/>
                  <a:pt x="141189" y="1662385"/>
                  <a:pt x="194679" y="1669517"/>
                </a:cubicBezTo>
                <a:cubicBezTo>
                  <a:pt x="230565" y="1674302"/>
                  <a:pt x="272138" y="1675673"/>
                  <a:pt x="306767" y="1687215"/>
                </a:cubicBezTo>
                <a:cubicBezTo>
                  <a:pt x="348272" y="1701049"/>
                  <a:pt x="297034" y="1683044"/>
                  <a:pt x="348062" y="1704913"/>
                </a:cubicBezTo>
                <a:cubicBezTo>
                  <a:pt x="376545" y="1717120"/>
                  <a:pt x="356745" y="1703043"/>
                  <a:pt x="389358" y="1722611"/>
                </a:cubicBezTo>
                <a:cubicBezTo>
                  <a:pt x="401518" y="1729907"/>
                  <a:pt x="412955" y="1738343"/>
                  <a:pt x="424754" y="1746209"/>
                </a:cubicBezTo>
                <a:lnTo>
                  <a:pt x="442452" y="1758007"/>
                </a:lnTo>
                <a:cubicBezTo>
                  <a:pt x="448351" y="1761940"/>
                  <a:pt x="453808" y="1766635"/>
                  <a:pt x="460150" y="1769806"/>
                </a:cubicBezTo>
                <a:lnTo>
                  <a:pt x="483747" y="1781605"/>
                </a:lnTo>
                <a:cubicBezTo>
                  <a:pt x="487680" y="1787504"/>
                  <a:pt x="490099" y="1794764"/>
                  <a:pt x="495546" y="1799303"/>
                </a:cubicBezTo>
                <a:cubicBezTo>
                  <a:pt x="502302" y="1804933"/>
                  <a:pt x="511508" y="1806738"/>
                  <a:pt x="519144" y="1811101"/>
                </a:cubicBezTo>
                <a:cubicBezTo>
                  <a:pt x="525300" y="1814619"/>
                  <a:pt x="530943" y="1818967"/>
                  <a:pt x="536842" y="1822900"/>
                </a:cubicBezTo>
                <a:cubicBezTo>
                  <a:pt x="540775" y="1828799"/>
                  <a:pt x="543104" y="1836169"/>
                  <a:pt x="548640" y="1840598"/>
                </a:cubicBezTo>
                <a:cubicBezTo>
                  <a:pt x="553496" y="1844483"/>
                  <a:pt x="560776" y="1843717"/>
                  <a:pt x="566338" y="1846498"/>
                </a:cubicBezTo>
                <a:cubicBezTo>
                  <a:pt x="572679" y="1849669"/>
                  <a:pt x="577880" y="1854778"/>
                  <a:pt x="584036" y="1858296"/>
                </a:cubicBezTo>
                <a:cubicBezTo>
                  <a:pt x="591672" y="1862659"/>
                  <a:pt x="599768" y="1866162"/>
                  <a:pt x="607634" y="1870095"/>
                </a:cubicBezTo>
                <a:cubicBezTo>
                  <a:pt x="626332" y="1898141"/>
                  <a:pt x="612707" y="1885551"/>
                  <a:pt x="654829" y="1899592"/>
                </a:cubicBezTo>
                <a:lnTo>
                  <a:pt x="672527" y="1905491"/>
                </a:lnTo>
                <a:cubicBezTo>
                  <a:pt x="705203" y="1927276"/>
                  <a:pt x="674753" y="1910472"/>
                  <a:pt x="725621" y="1923189"/>
                </a:cubicBezTo>
                <a:cubicBezTo>
                  <a:pt x="737687" y="1926205"/>
                  <a:pt x="748822" y="1932549"/>
                  <a:pt x="761017" y="1934988"/>
                </a:cubicBezTo>
                <a:cubicBezTo>
                  <a:pt x="788287" y="1940442"/>
                  <a:pt x="816176" y="1942215"/>
                  <a:pt x="843608" y="1946787"/>
                </a:cubicBezTo>
                <a:cubicBezTo>
                  <a:pt x="947799" y="1964151"/>
                  <a:pt x="817896" y="1942111"/>
                  <a:pt x="908501" y="1958585"/>
                </a:cubicBezTo>
                <a:cubicBezTo>
                  <a:pt x="991527" y="1973681"/>
                  <a:pt x="900532" y="1955813"/>
                  <a:pt x="973394" y="1970384"/>
                </a:cubicBezTo>
                <a:cubicBezTo>
                  <a:pt x="1024240" y="1990723"/>
                  <a:pt x="982036" y="1975382"/>
                  <a:pt x="1026488" y="1988082"/>
                </a:cubicBezTo>
                <a:cubicBezTo>
                  <a:pt x="1049723" y="1994720"/>
                  <a:pt x="1040964" y="1994852"/>
                  <a:pt x="1067784" y="1999881"/>
                </a:cubicBezTo>
                <a:cubicBezTo>
                  <a:pt x="1091297" y="2004290"/>
                  <a:pt x="1138576" y="2011680"/>
                  <a:pt x="1138576" y="2011680"/>
                </a:cubicBezTo>
                <a:cubicBezTo>
                  <a:pt x="1144475" y="2015613"/>
                  <a:pt x="1149635" y="2020989"/>
                  <a:pt x="1156274" y="2023478"/>
                </a:cubicBezTo>
                <a:cubicBezTo>
                  <a:pt x="1165663" y="2026999"/>
                  <a:pt x="1176043" y="2026946"/>
                  <a:pt x="1185771" y="2029378"/>
                </a:cubicBezTo>
                <a:cubicBezTo>
                  <a:pt x="1191804" y="2030886"/>
                  <a:pt x="1197470" y="2033641"/>
                  <a:pt x="1203469" y="2035277"/>
                </a:cubicBezTo>
                <a:cubicBezTo>
                  <a:pt x="1219113" y="2039544"/>
                  <a:pt x="1234932" y="2043143"/>
                  <a:pt x="1250664" y="2047076"/>
                </a:cubicBezTo>
                <a:cubicBezTo>
                  <a:pt x="1258530" y="2049042"/>
                  <a:pt x="1266733" y="2049964"/>
                  <a:pt x="1274261" y="2052975"/>
                </a:cubicBezTo>
                <a:cubicBezTo>
                  <a:pt x="1287041" y="2058087"/>
                  <a:pt x="1306919" y="2066708"/>
                  <a:pt x="1321456" y="2070673"/>
                </a:cubicBezTo>
                <a:cubicBezTo>
                  <a:pt x="1385065" y="2088021"/>
                  <a:pt x="1348615" y="2077365"/>
                  <a:pt x="1398147" y="2088371"/>
                </a:cubicBezTo>
                <a:cubicBezTo>
                  <a:pt x="1406062" y="2090130"/>
                  <a:pt x="1413747" y="2092937"/>
                  <a:pt x="1421745" y="2094270"/>
                </a:cubicBezTo>
                <a:cubicBezTo>
                  <a:pt x="1535802" y="2113280"/>
                  <a:pt x="1397576" y="2084311"/>
                  <a:pt x="1522034" y="2111969"/>
                </a:cubicBezTo>
                <a:cubicBezTo>
                  <a:pt x="1531866" y="2110002"/>
                  <a:pt x="1541592" y="2107394"/>
                  <a:pt x="1551531" y="2106069"/>
                </a:cubicBezTo>
                <a:cubicBezTo>
                  <a:pt x="1589255" y="2101039"/>
                  <a:pt x="1644546" y="2097947"/>
                  <a:pt x="1681316" y="2094270"/>
                </a:cubicBezTo>
                <a:cubicBezTo>
                  <a:pt x="1697091" y="2092692"/>
                  <a:pt x="1712779" y="2090337"/>
                  <a:pt x="1728511" y="2088371"/>
                </a:cubicBezTo>
                <a:cubicBezTo>
                  <a:pt x="1800027" y="2064532"/>
                  <a:pt x="1727814" y="2086559"/>
                  <a:pt x="1799304" y="2070673"/>
                </a:cubicBezTo>
                <a:cubicBezTo>
                  <a:pt x="1805374" y="2069324"/>
                  <a:pt x="1810904" y="2065994"/>
                  <a:pt x="1817002" y="2064774"/>
                </a:cubicBezTo>
                <a:cubicBezTo>
                  <a:pt x="1866922" y="2054790"/>
                  <a:pt x="1845600" y="2063523"/>
                  <a:pt x="1887794" y="2052975"/>
                </a:cubicBezTo>
                <a:cubicBezTo>
                  <a:pt x="1901682" y="2049503"/>
                  <a:pt x="1915051" y="2043984"/>
                  <a:pt x="1929089" y="2041176"/>
                </a:cubicBezTo>
                <a:cubicBezTo>
                  <a:pt x="1944635" y="2038067"/>
                  <a:pt x="1960569" y="2037372"/>
                  <a:pt x="1976284" y="2035277"/>
                </a:cubicBezTo>
                <a:cubicBezTo>
                  <a:pt x="1990067" y="2033439"/>
                  <a:pt x="2003899" y="2031865"/>
                  <a:pt x="2017580" y="2029378"/>
                </a:cubicBezTo>
                <a:cubicBezTo>
                  <a:pt x="2064992" y="2020757"/>
                  <a:pt x="2018755" y="2020862"/>
                  <a:pt x="2094271" y="2017579"/>
                </a:cubicBezTo>
                <a:cubicBezTo>
                  <a:pt x="2166988" y="2014418"/>
                  <a:pt x="2239788" y="2013646"/>
                  <a:pt x="2312547" y="2011680"/>
                </a:cubicBezTo>
                <a:lnTo>
                  <a:pt x="2395138" y="1999881"/>
                </a:lnTo>
                <a:cubicBezTo>
                  <a:pt x="2418783" y="1996243"/>
                  <a:pt x="2442106" y="1990248"/>
                  <a:pt x="2465931" y="1988082"/>
                </a:cubicBezTo>
                <a:cubicBezTo>
                  <a:pt x="2502649" y="1984744"/>
                  <a:pt x="2536224" y="1982810"/>
                  <a:pt x="2572119" y="1976283"/>
                </a:cubicBezTo>
                <a:cubicBezTo>
                  <a:pt x="2580096" y="1974833"/>
                  <a:pt x="2587850" y="1972350"/>
                  <a:pt x="2595716" y="1970384"/>
                </a:cubicBezTo>
                <a:cubicBezTo>
                  <a:pt x="2603582" y="1966451"/>
                  <a:pt x="2611231" y="1962049"/>
                  <a:pt x="2619314" y="1958585"/>
                </a:cubicBezTo>
                <a:cubicBezTo>
                  <a:pt x="2633458" y="1952523"/>
                  <a:pt x="2645641" y="1951064"/>
                  <a:pt x="2660609" y="1946787"/>
                </a:cubicBezTo>
                <a:cubicBezTo>
                  <a:pt x="2719842" y="1929863"/>
                  <a:pt x="2628148" y="1953426"/>
                  <a:pt x="2701905" y="1934988"/>
                </a:cubicBezTo>
                <a:cubicBezTo>
                  <a:pt x="2705838" y="1929089"/>
                  <a:pt x="2707692" y="1921048"/>
                  <a:pt x="2713704" y="1917290"/>
                </a:cubicBezTo>
                <a:cubicBezTo>
                  <a:pt x="2724250" y="1910698"/>
                  <a:pt x="2749100" y="1905491"/>
                  <a:pt x="2749100" y="1905491"/>
                </a:cubicBezTo>
                <a:cubicBezTo>
                  <a:pt x="2789510" y="1865081"/>
                  <a:pt x="2770613" y="1879351"/>
                  <a:pt x="2802194" y="1858296"/>
                </a:cubicBezTo>
                <a:cubicBezTo>
                  <a:pt x="2806127" y="1852397"/>
                  <a:pt x="2809250" y="1845868"/>
                  <a:pt x="2813993" y="1840598"/>
                </a:cubicBezTo>
                <a:cubicBezTo>
                  <a:pt x="2827016" y="1826129"/>
                  <a:pt x="2855288" y="1799303"/>
                  <a:pt x="2855288" y="1799303"/>
                </a:cubicBezTo>
                <a:cubicBezTo>
                  <a:pt x="2868403" y="1759957"/>
                  <a:pt x="2849719" y="1804817"/>
                  <a:pt x="2884785" y="1763907"/>
                </a:cubicBezTo>
                <a:cubicBezTo>
                  <a:pt x="2890508" y="1757230"/>
                  <a:pt x="2893120" y="1748392"/>
                  <a:pt x="2896584" y="1740309"/>
                </a:cubicBezTo>
                <a:cubicBezTo>
                  <a:pt x="2899034" y="1734593"/>
                  <a:pt x="2900174" y="1728385"/>
                  <a:pt x="2902483" y="1722611"/>
                </a:cubicBezTo>
                <a:cubicBezTo>
                  <a:pt x="2908045" y="1708706"/>
                  <a:pt x="2915063" y="1695390"/>
                  <a:pt x="2920181" y="1681316"/>
                </a:cubicBezTo>
                <a:cubicBezTo>
                  <a:pt x="2935419" y="1639410"/>
                  <a:pt x="2914919" y="1674459"/>
                  <a:pt x="2937879" y="1640020"/>
                </a:cubicBezTo>
                <a:cubicBezTo>
                  <a:pt x="2943093" y="1624376"/>
                  <a:pt x="2946505" y="1615648"/>
                  <a:pt x="2949678" y="1598725"/>
                </a:cubicBezTo>
                <a:cubicBezTo>
                  <a:pt x="2954087" y="1575212"/>
                  <a:pt x="2957319" y="1551491"/>
                  <a:pt x="2961476" y="1527932"/>
                </a:cubicBezTo>
                <a:cubicBezTo>
                  <a:pt x="2963218" y="1518058"/>
                  <a:pt x="2963949" y="1507859"/>
                  <a:pt x="2967376" y="1498436"/>
                </a:cubicBezTo>
                <a:cubicBezTo>
                  <a:pt x="2989554" y="1437450"/>
                  <a:pt x="2988190" y="1485960"/>
                  <a:pt x="3008671" y="1404046"/>
                </a:cubicBezTo>
                <a:cubicBezTo>
                  <a:pt x="3010638" y="1396180"/>
                  <a:pt x="3012981" y="1388399"/>
                  <a:pt x="3014571" y="1380449"/>
                </a:cubicBezTo>
                <a:cubicBezTo>
                  <a:pt x="3018883" y="1358890"/>
                  <a:pt x="3021037" y="1336885"/>
                  <a:pt x="3026369" y="1315556"/>
                </a:cubicBezTo>
                <a:cubicBezTo>
                  <a:pt x="3030894" y="1297457"/>
                  <a:pt x="3038581" y="1280292"/>
                  <a:pt x="3044067" y="1262461"/>
                </a:cubicBezTo>
                <a:cubicBezTo>
                  <a:pt x="3046451" y="1254712"/>
                  <a:pt x="3046956" y="1246392"/>
                  <a:pt x="3049967" y="1238864"/>
                </a:cubicBezTo>
                <a:cubicBezTo>
                  <a:pt x="3090911" y="1136507"/>
                  <a:pt x="3053846" y="1244926"/>
                  <a:pt x="3073564" y="1185770"/>
                </a:cubicBezTo>
                <a:cubicBezTo>
                  <a:pt x="3066443" y="1029091"/>
                  <a:pt x="3064370" y="1059594"/>
                  <a:pt x="3073564" y="884903"/>
                </a:cubicBezTo>
                <a:cubicBezTo>
                  <a:pt x="3075534" y="847465"/>
                  <a:pt x="3085366" y="796397"/>
                  <a:pt x="3091262" y="761016"/>
                </a:cubicBezTo>
                <a:cubicBezTo>
                  <a:pt x="3075630" y="698487"/>
                  <a:pt x="3097881" y="791517"/>
                  <a:pt x="3079464" y="690224"/>
                </a:cubicBezTo>
                <a:cubicBezTo>
                  <a:pt x="3077258" y="678094"/>
                  <a:pt x="3067187" y="658417"/>
                  <a:pt x="3061766" y="648929"/>
                </a:cubicBezTo>
                <a:cubicBezTo>
                  <a:pt x="3058248" y="642773"/>
                  <a:pt x="3054981" y="636244"/>
                  <a:pt x="3049967" y="631230"/>
                </a:cubicBezTo>
                <a:cubicBezTo>
                  <a:pt x="3044954" y="626217"/>
                  <a:pt x="3038168" y="623365"/>
                  <a:pt x="3032269" y="619432"/>
                </a:cubicBezTo>
                <a:cubicBezTo>
                  <a:pt x="3030302" y="613533"/>
                  <a:pt x="3031429" y="605348"/>
                  <a:pt x="3026369" y="601734"/>
                </a:cubicBezTo>
                <a:cubicBezTo>
                  <a:pt x="3016249" y="594505"/>
                  <a:pt x="2990973" y="589935"/>
                  <a:pt x="2990973" y="589935"/>
                </a:cubicBezTo>
                <a:cubicBezTo>
                  <a:pt x="2980333" y="573974"/>
                  <a:pt x="2974859" y="567348"/>
                  <a:pt x="2967376" y="548640"/>
                </a:cubicBezTo>
                <a:cubicBezTo>
                  <a:pt x="2946314" y="495985"/>
                  <a:pt x="2966479" y="529595"/>
                  <a:pt x="2943778" y="495545"/>
                </a:cubicBezTo>
                <a:cubicBezTo>
                  <a:pt x="2939373" y="482329"/>
                  <a:pt x="2934097" y="468007"/>
                  <a:pt x="2931980" y="454250"/>
                </a:cubicBezTo>
                <a:cubicBezTo>
                  <a:pt x="2929272" y="436650"/>
                  <a:pt x="2928289" y="418825"/>
                  <a:pt x="2926080" y="401156"/>
                </a:cubicBezTo>
                <a:cubicBezTo>
                  <a:pt x="2920119" y="353468"/>
                  <a:pt x="2931271" y="367254"/>
                  <a:pt x="2902483" y="348061"/>
                </a:cubicBezTo>
                <a:cubicBezTo>
                  <a:pt x="2876919" y="350028"/>
                  <a:pt x="2850586" y="347436"/>
                  <a:pt x="2825791" y="353961"/>
                </a:cubicBezTo>
                <a:cubicBezTo>
                  <a:pt x="2812078" y="357570"/>
                  <a:pt x="2790395" y="377558"/>
                  <a:pt x="2790395" y="377558"/>
                </a:cubicBezTo>
                <a:cubicBezTo>
                  <a:pt x="2787424" y="382014"/>
                  <a:pt x="2761638" y="424991"/>
                  <a:pt x="2784496" y="371659"/>
                </a:cubicBezTo>
                <a:cubicBezTo>
                  <a:pt x="2787289" y="365142"/>
                  <a:pt x="2792362" y="359860"/>
                  <a:pt x="2796295" y="353961"/>
                </a:cubicBezTo>
                <a:cubicBezTo>
                  <a:pt x="2798320" y="347887"/>
                  <a:pt x="2809081" y="317110"/>
                  <a:pt x="2808093" y="312665"/>
                </a:cubicBezTo>
                <a:cubicBezTo>
                  <a:pt x="2805606" y="301472"/>
                  <a:pt x="2799101" y="290631"/>
                  <a:pt x="2790395" y="283169"/>
                </a:cubicBezTo>
                <a:cubicBezTo>
                  <a:pt x="2784239" y="277892"/>
                  <a:pt x="2774664" y="279236"/>
                  <a:pt x="2766798" y="277269"/>
                </a:cubicBezTo>
                <a:cubicBezTo>
                  <a:pt x="2750758" y="266575"/>
                  <a:pt x="2734767" y="253672"/>
                  <a:pt x="2713704" y="253672"/>
                </a:cubicBezTo>
                <a:lnTo>
                  <a:pt x="2696006" y="253672"/>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9" name="Freeform: Shape 8">
            <a:extLst>
              <a:ext uri="{FF2B5EF4-FFF2-40B4-BE49-F238E27FC236}">
                <a16:creationId xmlns:a16="http://schemas.microsoft.com/office/drawing/2014/main" id="{E81B26B1-5742-4147-B053-59A41C753238}"/>
              </a:ext>
            </a:extLst>
          </p:cNvPr>
          <p:cNvSpPr/>
          <p:nvPr/>
        </p:nvSpPr>
        <p:spPr>
          <a:xfrm>
            <a:off x="0" y="3645024"/>
            <a:ext cx="3091262" cy="2111969"/>
          </a:xfrm>
          <a:custGeom>
            <a:avLst/>
            <a:gdLst>
              <a:gd name="connsiteX0" fmla="*/ 2813993 w 3091262"/>
              <a:gd name="connsiteY0" fmla="*/ 141584 h 2111969"/>
              <a:gd name="connsiteX1" fmla="*/ 2808093 w 3091262"/>
              <a:gd name="connsiteY1" fmla="*/ 271370 h 2111969"/>
              <a:gd name="connsiteX2" fmla="*/ 2802194 w 3091262"/>
              <a:gd name="connsiteY2" fmla="*/ 289068 h 2111969"/>
              <a:gd name="connsiteX3" fmla="*/ 2766798 w 3091262"/>
              <a:gd name="connsiteY3" fmla="*/ 306766 h 2111969"/>
              <a:gd name="connsiteX4" fmla="*/ 2731402 w 3091262"/>
              <a:gd name="connsiteY4" fmla="*/ 300867 h 2111969"/>
              <a:gd name="connsiteX5" fmla="*/ 2696006 w 3091262"/>
              <a:gd name="connsiteY5" fmla="*/ 289068 h 2111969"/>
              <a:gd name="connsiteX6" fmla="*/ 2666509 w 3091262"/>
              <a:gd name="connsiteY6" fmla="*/ 259571 h 2111969"/>
              <a:gd name="connsiteX7" fmla="*/ 2642911 w 3091262"/>
              <a:gd name="connsiteY7" fmla="*/ 218276 h 2111969"/>
              <a:gd name="connsiteX8" fmla="*/ 2625213 w 3091262"/>
              <a:gd name="connsiteY8" fmla="*/ 206477 h 2111969"/>
              <a:gd name="connsiteX9" fmla="*/ 2601616 w 3091262"/>
              <a:gd name="connsiteY9" fmla="*/ 171081 h 2111969"/>
              <a:gd name="connsiteX10" fmla="*/ 2589817 w 3091262"/>
              <a:gd name="connsiteY10" fmla="*/ 153383 h 2111969"/>
              <a:gd name="connsiteX11" fmla="*/ 2572119 w 3091262"/>
              <a:gd name="connsiteY11" fmla="*/ 141584 h 2111969"/>
              <a:gd name="connsiteX12" fmla="*/ 2560320 w 3091262"/>
              <a:gd name="connsiteY12" fmla="*/ 123886 h 2111969"/>
              <a:gd name="connsiteX13" fmla="*/ 2519025 w 3091262"/>
              <a:gd name="connsiteY13" fmla="*/ 106188 h 2111969"/>
              <a:gd name="connsiteX14" fmla="*/ 2471830 w 3091262"/>
              <a:gd name="connsiteY14" fmla="*/ 82590 h 2111969"/>
              <a:gd name="connsiteX15" fmla="*/ 2401038 w 3091262"/>
              <a:gd name="connsiteY15" fmla="*/ 88490 h 2111969"/>
              <a:gd name="connsiteX16" fmla="*/ 2353843 w 3091262"/>
              <a:gd name="connsiteY16" fmla="*/ 100289 h 2111969"/>
              <a:gd name="connsiteX17" fmla="*/ 2318447 w 3091262"/>
              <a:gd name="connsiteY17" fmla="*/ 106188 h 2111969"/>
              <a:gd name="connsiteX18" fmla="*/ 2229956 w 3091262"/>
              <a:gd name="connsiteY18" fmla="*/ 94389 h 2111969"/>
              <a:gd name="connsiteX19" fmla="*/ 2212258 w 3091262"/>
              <a:gd name="connsiteY19" fmla="*/ 82590 h 2111969"/>
              <a:gd name="connsiteX20" fmla="*/ 2176862 w 3091262"/>
              <a:gd name="connsiteY20" fmla="*/ 76691 h 2111969"/>
              <a:gd name="connsiteX21" fmla="*/ 2129667 w 3091262"/>
              <a:gd name="connsiteY21" fmla="*/ 64892 h 2111969"/>
              <a:gd name="connsiteX22" fmla="*/ 2094271 w 3091262"/>
              <a:gd name="connsiteY22" fmla="*/ 53094 h 2111969"/>
              <a:gd name="connsiteX23" fmla="*/ 2047076 w 3091262"/>
              <a:gd name="connsiteY23" fmla="*/ 35396 h 2111969"/>
              <a:gd name="connsiteX24" fmla="*/ 2029378 w 3091262"/>
              <a:gd name="connsiteY24" fmla="*/ 23597 h 2111969"/>
              <a:gd name="connsiteX25" fmla="*/ 2005781 w 3091262"/>
              <a:gd name="connsiteY25" fmla="*/ 17698 h 2111969"/>
              <a:gd name="connsiteX26" fmla="*/ 1887794 w 3091262"/>
              <a:gd name="connsiteY26" fmla="*/ 11798 h 2111969"/>
              <a:gd name="connsiteX27" fmla="*/ 1657719 w 3091262"/>
              <a:gd name="connsiteY27" fmla="*/ 17698 h 2111969"/>
              <a:gd name="connsiteX28" fmla="*/ 1451242 w 3091262"/>
              <a:gd name="connsiteY28" fmla="*/ 0 h 2111969"/>
              <a:gd name="connsiteX29" fmla="*/ 1339154 w 3091262"/>
              <a:gd name="connsiteY29" fmla="*/ 5899 h 2111969"/>
              <a:gd name="connsiteX30" fmla="*/ 1321456 w 3091262"/>
              <a:gd name="connsiteY30" fmla="*/ 11798 h 2111969"/>
              <a:gd name="connsiteX31" fmla="*/ 1291959 w 3091262"/>
              <a:gd name="connsiteY31" fmla="*/ 23597 h 2111969"/>
              <a:gd name="connsiteX32" fmla="*/ 1244764 w 3091262"/>
              <a:gd name="connsiteY32" fmla="*/ 35396 h 2111969"/>
              <a:gd name="connsiteX33" fmla="*/ 1215267 w 3091262"/>
              <a:gd name="connsiteY33" fmla="*/ 47194 h 2111969"/>
              <a:gd name="connsiteX34" fmla="*/ 1197569 w 3091262"/>
              <a:gd name="connsiteY34" fmla="*/ 53094 h 2111969"/>
              <a:gd name="connsiteX35" fmla="*/ 1150375 w 3091262"/>
              <a:gd name="connsiteY35" fmla="*/ 76691 h 2111969"/>
              <a:gd name="connsiteX36" fmla="*/ 1120878 w 3091262"/>
              <a:gd name="connsiteY36" fmla="*/ 94389 h 2111969"/>
              <a:gd name="connsiteX37" fmla="*/ 1055985 w 3091262"/>
              <a:gd name="connsiteY37" fmla="*/ 106188 h 2111969"/>
              <a:gd name="connsiteX38" fmla="*/ 1020589 w 3091262"/>
              <a:gd name="connsiteY38" fmla="*/ 117987 h 2111969"/>
              <a:gd name="connsiteX39" fmla="*/ 914400 w 3091262"/>
              <a:gd name="connsiteY39" fmla="*/ 129785 h 2111969"/>
              <a:gd name="connsiteX40" fmla="*/ 879004 w 3091262"/>
              <a:gd name="connsiteY40" fmla="*/ 141584 h 2111969"/>
              <a:gd name="connsiteX41" fmla="*/ 849507 w 3091262"/>
              <a:gd name="connsiteY41" fmla="*/ 147483 h 2111969"/>
              <a:gd name="connsiteX42" fmla="*/ 831809 w 3091262"/>
              <a:gd name="connsiteY42" fmla="*/ 159282 h 2111969"/>
              <a:gd name="connsiteX43" fmla="*/ 802313 w 3091262"/>
              <a:gd name="connsiteY43" fmla="*/ 171081 h 2111969"/>
              <a:gd name="connsiteX44" fmla="*/ 784615 w 3091262"/>
              <a:gd name="connsiteY44" fmla="*/ 182880 h 2111969"/>
              <a:gd name="connsiteX45" fmla="*/ 766916 w 3091262"/>
              <a:gd name="connsiteY45" fmla="*/ 188779 h 2111969"/>
              <a:gd name="connsiteX46" fmla="*/ 725621 w 3091262"/>
              <a:gd name="connsiteY46" fmla="*/ 212376 h 2111969"/>
              <a:gd name="connsiteX47" fmla="*/ 702024 w 3091262"/>
              <a:gd name="connsiteY47" fmla="*/ 235974 h 2111969"/>
              <a:gd name="connsiteX48" fmla="*/ 684326 w 3091262"/>
              <a:gd name="connsiteY48" fmla="*/ 271370 h 2111969"/>
              <a:gd name="connsiteX49" fmla="*/ 666627 w 3091262"/>
              <a:gd name="connsiteY49" fmla="*/ 289068 h 2111969"/>
              <a:gd name="connsiteX50" fmla="*/ 643030 w 3091262"/>
              <a:gd name="connsiteY50" fmla="*/ 324464 h 2111969"/>
              <a:gd name="connsiteX51" fmla="*/ 631231 w 3091262"/>
              <a:gd name="connsiteY51" fmla="*/ 342162 h 2111969"/>
              <a:gd name="connsiteX52" fmla="*/ 613533 w 3091262"/>
              <a:gd name="connsiteY52" fmla="*/ 353961 h 2111969"/>
              <a:gd name="connsiteX53" fmla="*/ 572238 w 3091262"/>
              <a:gd name="connsiteY53" fmla="*/ 395256 h 2111969"/>
              <a:gd name="connsiteX54" fmla="*/ 566338 w 3091262"/>
              <a:gd name="connsiteY54" fmla="*/ 412954 h 2111969"/>
              <a:gd name="connsiteX55" fmla="*/ 548640 w 3091262"/>
              <a:gd name="connsiteY55" fmla="*/ 418854 h 2111969"/>
              <a:gd name="connsiteX56" fmla="*/ 530942 w 3091262"/>
              <a:gd name="connsiteY56" fmla="*/ 430652 h 2111969"/>
              <a:gd name="connsiteX57" fmla="*/ 495546 w 3091262"/>
              <a:gd name="connsiteY57" fmla="*/ 448350 h 2111969"/>
              <a:gd name="connsiteX58" fmla="*/ 460150 w 3091262"/>
              <a:gd name="connsiteY58" fmla="*/ 460149 h 2111969"/>
              <a:gd name="connsiteX59" fmla="*/ 436553 w 3091262"/>
              <a:gd name="connsiteY59" fmla="*/ 477847 h 2111969"/>
              <a:gd name="connsiteX60" fmla="*/ 418855 w 3091262"/>
              <a:gd name="connsiteY60" fmla="*/ 483747 h 2111969"/>
              <a:gd name="connsiteX61" fmla="*/ 383458 w 3091262"/>
              <a:gd name="connsiteY61" fmla="*/ 507344 h 2111969"/>
              <a:gd name="connsiteX62" fmla="*/ 330364 w 3091262"/>
              <a:gd name="connsiteY62" fmla="*/ 536841 h 2111969"/>
              <a:gd name="connsiteX63" fmla="*/ 306767 w 3091262"/>
              <a:gd name="connsiteY63" fmla="*/ 554539 h 2111969"/>
              <a:gd name="connsiteX64" fmla="*/ 271371 w 3091262"/>
              <a:gd name="connsiteY64" fmla="*/ 566338 h 2111969"/>
              <a:gd name="connsiteX65" fmla="*/ 253673 w 3091262"/>
              <a:gd name="connsiteY65" fmla="*/ 572237 h 2111969"/>
              <a:gd name="connsiteX66" fmla="*/ 200578 w 3091262"/>
              <a:gd name="connsiteY66" fmla="*/ 631230 h 2111969"/>
              <a:gd name="connsiteX67" fmla="*/ 165182 w 3091262"/>
              <a:gd name="connsiteY67" fmla="*/ 678425 h 2111969"/>
              <a:gd name="connsiteX68" fmla="*/ 159283 w 3091262"/>
              <a:gd name="connsiteY68" fmla="*/ 696123 h 2111969"/>
              <a:gd name="connsiteX69" fmla="*/ 141585 w 3091262"/>
              <a:gd name="connsiteY69" fmla="*/ 707922 h 2111969"/>
              <a:gd name="connsiteX70" fmla="*/ 129786 w 3091262"/>
              <a:gd name="connsiteY70" fmla="*/ 755117 h 2111969"/>
              <a:gd name="connsiteX71" fmla="*/ 117987 w 3091262"/>
              <a:gd name="connsiteY71" fmla="*/ 772815 h 2111969"/>
              <a:gd name="connsiteX72" fmla="*/ 112088 w 3091262"/>
              <a:gd name="connsiteY72" fmla="*/ 796412 h 2111969"/>
              <a:gd name="connsiteX73" fmla="*/ 112088 w 3091262"/>
              <a:gd name="connsiteY73" fmla="*/ 1038286 h 2111969"/>
              <a:gd name="connsiteX74" fmla="*/ 129786 w 3091262"/>
              <a:gd name="connsiteY74" fmla="*/ 1085481 h 2111969"/>
              <a:gd name="connsiteX75" fmla="*/ 135686 w 3091262"/>
              <a:gd name="connsiteY75" fmla="*/ 1103179 h 2111969"/>
              <a:gd name="connsiteX76" fmla="*/ 141585 w 3091262"/>
              <a:gd name="connsiteY76" fmla="*/ 1126776 h 2111969"/>
              <a:gd name="connsiteX77" fmla="*/ 159283 w 3091262"/>
              <a:gd name="connsiteY77" fmla="*/ 1138575 h 2111969"/>
              <a:gd name="connsiteX78" fmla="*/ 123887 w 3091262"/>
              <a:gd name="connsiteY78" fmla="*/ 1150374 h 2111969"/>
              <a:gd name="connsiteX79" fmla="*/ 88491 w 3091262"/>
              <a:gd name="connsiteY79" fmla="*/ 1215267 h 2111969"/>
              <a:gd name="connsiteX80" fmla="*/ 58994 w 3091262"/>
              <a:gd name="connsiteY80" fmla="*/ 1333254 h 2111969"/>
              <a:gd name="connsiteX81" fmla="*/ 29497 w 3091262"/>
              <a:gd name="connsiteY81" fmla="*/ 1404046 h 2111969"/>
              <a:gd name="connsiteX82" fmla="*/ 11799 w 3091262"/>
              <a:gd name="connsiteY82" fmla="*/ 1468939 h 2111969"/>
              <a:gd name="connsiteX83" fmla="*/ 0 w 3091262"/>
              <a:gd name="connsiteY83" fmla="*/ 1504335 h 2111969"/>
              <a:gd name="connsiteX84" fmla="*/ 11799 w 3091262"/>
              <a:gd name="connsiteY84" fmla="*/ 1563329 h 2111969"/>
              <a:gd name="connsiteX85" fmla="*/ 17698 w 3091262"/>
              <a:gd name="connsiteY85" fmla="*/ 1586926 h 2111969"/>
              <a:gd name="connsiteX86" fmla="*/ 53095 w 3091262"/>
              <a:gd name="connsiteY86" fmla="*/ 1628221 h 2111969"/>
              <a:gd name="connsiteX87" fmla="*/ 76692 w 3091262"/>
              <a:gd name="connsiteY87" fmla="*/ 1634121 h 2111969"/>
              <a:gd name="connsiteX88" fmla="*/ 106189 w 3091262"/>
              <a:gd name="connsiteY88" fmla="*/ 1645920 h 2111969"/>
              <a:gd name="connsiteX89" fmla="*/ 129786 w 3091262"/>
              <a:gd name="connsiteY89" fmla="*/ 1651819 h 2111969"/>
              <a:gd name="connsiteX90" fmla="*/ 194679 w 3091262"/>
              <a:gd name="connsiteY90" fmla="*/ 1669517 h 2111969"/>
              <a:gd name="connsiteX91" fmla="*/ 306767 w 3091262"/>
              <a:gd name="connsiteY91" fmla="*/ 1687215 h 2111969"/>
              <a:gd name="connsiteX92" fmla="*/ 348062 w 3091262"/>
              <a:gd name="connsiteY92" fmla="*/ 1704913 h 2111969"/>
              <a:gd name="connsiteX93" fmla="*/ 389358 w 3091262"/>
              <a:gd name="connsiteY93" fmla="*/ 1722611 h 2111969"/>
              <a:gd name="connsiteX94" fmla="*/ 424754 w 3091262"/>
              <a:gd name="connsiteY94" fmla="*/ 1746209 h 2111969"/>
              <a:gd name="connsiteX95" fmla="*/ 442452 w 3091262"/>
              <a:gd name="connsiteY95" fmla="*/ 1758007 h 2111969"/>
              <a:gd name="connsiteX96" fmla="*/ 460150 w 3091262"/>
              <a:gd name="connsiteY96" fmla="*/ 1769806 h 2111969"/>
              <a:gd name="connsiteX97" fmla="*/ 483747 w 3091262"/>
              <a:gd name="connsiteY97" fmla="*/ 1781605 h 2111969"/>
              <a:gd name="connsiteX98" fmla="*/ 495546 w 3091262"/>
              <a:gd name="connsiteY98" fmla="*/ 1799303 h 2111969"/>
              <a:gd name="connsiteX99" fmla="*/ 519144 w 3091262"/>
              <a:gd name="connsiteY99" fmla="*/ 1811101 h 2111969"/>
              <a:gd name="connsiteX100" fmla="*/ 536842 w 3091262"/>
              <a:gd name="connsiteY100" fmla="*/ 1822900 h 2111969"/>
              <a:gd name="connsiteX101" fmla="*/ 548640 w 3091262"/>
              <a:gd name="connsiteY101" fmla="*/ 1840598 h 2111969"/>
              <a:gd name="connsiteX102" fmla="*/ 566338 w 3091262"/>
              <a:gd name="connsiteY102" fmla="*/ 1846498 h 2111969"/>
              <a:gd name="connsiteX103" fmla="*/ 584036 w 3091262"/>
              <a:gd name="connsiteY103" fmla="*/ 1858296 h 2111969"/>
              <a:gd name="connsiteX104" fmla="*/ 607634 w 3091262"/>
              <a:gd name="connsiteY104" fmla="*/ 1870095 h 2111969"/>
              <a:gd name="connsiteX105" fmla="*/ 654829 w 3091262"/>
              <a:gd name="connsiteY105" fmla="*/ 1899592 h 2111969"/>
              <a:gd name="connsiteX106" fmla="*/ 672527 w 3091262"/>
              <a:gd name="connsiteY106" fmla="*/ 1905491 h 2111969"/>
              <a:gd name="connsiteX107" fmla="*/ 725621 w 3091262"/>
              <a:gd name="connsiteY107" fmla="*/ 1923189 h 2111969"/>
              <a:gd name="connsiteX108" fmla="*/ 761017 w 3091262"/>
              <a:gd name="connsiteY108" fmla="*/ 1934988 h 2111969"/>
              <a:gd name="connsiteX109" fmla="*/ 843608 w 3091262"/>
              <a:gd name="connsiteY109" fmla="*/ 1946787 h 2111969"/>
              <a:gd name="connsiteX110" fmla="*/ 908501 w 3091262"/>
              <a:gd name="connsiteY110" fmla="*/ 1958585 h 2111969"/>
              <a:gd name="connsiteX111" fmla="*/ 973394 w 3091262"/>
              <a:gd name="connsiteY111" fmla="*/ 1970384 h 2111969"/>
              <a:gd name="connsiteX112" fmla="*/ 1026488 w 3091262"/>
              <a:gd name="connsiteY112" fmla="*/ 1988082 h 2111969"/>
              <a:gd name="connsiteX113" fmla="*/ 1067784 w 3091262"/>
              <a:gd name="connsiteY113" fmla="*/ 1999881 h 2111969"/>
              <a:gd name="connsiteX114" fmla="*/ 1138576 w 3091262"/>
              <a:gd name="connsiteY114" fmla="*/ 2011680 h 2111969"/>
              <a:gd name="connsiteX115" fmla="*/ 1156274 w 3091262"/>
              <a:gd name="connsiteY115" fmla="*/ 2023478 h 2111969"/>
              <a:gd name="connsiteX116" fmla="*/ 1185771 w 3091262"/>
              <a:gd name="connsiteY116" fmla="*/ 2029378 h 2111969"/>
              <a:gd name="connsiteX117" fmla="*/ 1203469 w 3091262"/>
              <a:gd name="connsiteY117" fmla="*/ 2035277 h 2111969"/>
              <a:gd name="connsiteX118" fmla="*/ 1250664 w 3091262"/>
              <a:gd name="connsiteY118" fmla="*/ 2047076 h 2111969"/>
              <a:gd name="connsiteX119" fmla="*/ 1274261 w 3091262"/>
              <a:gd name="connsiteY119" fmla="*/ 2052975 h 2111969"/>
              <a:gd name="connsiteX120" fmla="*/ 1321456 w 3091262"/>
              <a:gd name="connsiteY120" fmla="*/ 2070673 h 2111969"/>
              <a:gd name="connsiteX121" fmla="*/ 1398147 w 3091262"/>
              <a:gd name="connsiteY121" fmla="*/ 2088371 h 2111969"/>
              <a:gd name="connsiteX122" fmla="*/ 1421745 w 3091262"/>
              <a:gd name="connsiteY122" fmla="*/ 2094270 h 2111969"/>
              <a:gd name="connsiteX123" fmla="*/ 1522034 w 3091262"/>
              <a:gd name="connsiteY123" fmla="*/ 2111969 h 2111969"/>
              <a:gd name="connsiteX124" fmla="*/ 1551531 w 3091262"/>
              <a:gd name="connsiteY124" fmla="*/ 2106069 h 2111969"/>
              <a:gd name="connsiteX125" fmla="*/ 1681316 w 3091262"/>
              <a:gd name="connsiteY125" fmla="*/ 2094270 h 2111969"/>
              <a:gd name="connsiteX126" fmla="*/ 1728511 w 3091262"/>
              <a:gd name="connsiteY126" fmla="*/ 2088371 h 2111969"/>
              <a:gd name="connsiteX127" fmla="*/ 1799304 w 3091262"/>
              <a:gd name="connsiteY127" fmla="*/ 2070673 h 2111969"/>
              <a:gd name="connsiteX128" fmla="*/ 1817002 w 3091262"/>
              <a:gd name="connsiteY128" fmla="*/ 2064774 h 2111969"/>
              <a:gd name="connsiteX129" fmla="*/ 1887794 w 3091262"/>
              <a:gd name="connsiteY129" fmla="*/ 2052975 h 2111969"/>
              <a:gd name="connsiteX130" fmla="*/ 1929089 w 3091262"/>
              <a:gd name="connsiteY130" fmla="*/ 2041176 h 2111969"/>
              <a:gd name="connsiteX131" fmla="*/ 1976284 w 3091262"/>
              <a:gd name="connsiteY131" fmla="*/ 2035277 h 2111969"/>
              <a:gd name="connsiteX132" fmla="*/ 2017580 w 3091262"/>
              <a:gd name="connsiteY132" fmla="*/ 2029378 h 2111969"/>
              <a:gd name="connsiteX133" fmla="*/ 2094271 w 3091262"/>
              <a:gd name="connsiteY133" fmla="*/ 2017579 h 2111969"/>
              <a:gd name="connsiteX134" fmla="*/ 2312547 w 3091262"/>
              <a:gd name="connsiteY134" fmla="*/ 2011680 h 2111969"/>
              <a:gd name="connsiteX135" fmla="*/ 2395138 w 3091262"/>
              <a:gd name="connsiteY135" fmla="*/ 1999881 h 2111969"/>
              <a:gd name="connsiteX136" fmla="*/ 2465931 w 3091262"/>
              <a:gd name="connsiteY136" fmla="*/ 1988082 h 2111969"/>
              <a:gd name="connsiteX137" fmla="*/ 2572119 w 3091262"/>
              <a:gd name="connsiteY137" fmla="*/ 1976283 h 2111969"/>
              <a:gd name="connsiteX138" fmla="*/ 2595716 w 3091262"/>
              <a:gd name="connsiteY138" fmla="*/ 1970384 h 2111969"/>
              <a:gd name="connsiteX139" fmla="*/ 2619314 w 3091262"/>
              <a:gd name="connsiteY139" fmla="*/ 1958585 h 2111969"/>
              <a:gd name="connsiteX140" fmla="*/ 2660609 w 3091262"/>
              <a:gd name="connsiteY140" fmla="*/ 1946787 h 2111969"/>
              <a:gd name="connsiteX141" fmla="*/ 2701905 w 3091262"/>
              <a:gd name="connsiteY141" fmla="*/ 1934988 h 2111969"/>
              <a:gd name="connsiteX142" fmla="*/ 2713704 w 3091262"/>
              <a:gd name="connsiteY142" fmla="*/ 1917290 h 2111969"/>
              <a:gd name="connsiteX143" fmla="*/ 2749100 w 3091262"/>
              <a:gd name="connsiteY143" fmla="*/ 1905491 h 2111969"/>
              <a:gd name="connsiteX144" fmla="*/ 2802194 w 3091262"/>
              <a:gd name="connsiteY144" fmla="*/ 1858296 h 2111969"/>
              <a:gd name="connsiteX145" fmla="*/ 2813993 w 3091262"/>
              <a:gd name="connsiteY145" fmla="*/ 1840598 h 2111969"/>
              <a:gd name="connsiteX146" fmla="*/ 2855288 w 3091262"/>
              <a:gd name="connsiteY146" fmla="*/ 1799303 h 2111969"/>
              <a:gd name="connsiteX147" fmla="*/ 2884785 w 3091262"/>
              <a:gd name="connsiteY147" fmla="*/ 1763907 h 2111969"/>
              <a:gd name="connsiteX148" fmla="*/ 2896584 w 3091262"/>
              <a:gd name="connsiteY148" fmla="*/ 1740309 h 2111969"/>
              <a:gd name="connsiteX149" fmla="*/ 2902483 w 3091262"/>
              <a:gd name="connsiteY149" fmla="*/ 1722611 h 2111969"/>
              <a:gd name="connsiteX150" fmla="*/ 2920181 w 3091262"/>
              <a:gd name="connsiteY150" fmla="*/ 1681316 h 2111969"/>
              <a:gd name="connsiteX151" fmla="*/ 2937879 w 3091262"/>
              <a:gd name="connsiteY151" fmla="*/ 1640020 h 2111969"/>
              <a:gd name="connsiteX152" fmla="*/ 2949678 w 3091262"/>
              <a:gd name="connsiteY152" fmla="*/ 1598725 h 2111969"/>
              <a:gd name="connsiteX153" fmla="*/ 2961476 w 3091262"/>
              <a:gd name="connsiteY153" fmla="*/ 1527932 h 2111969"/>
              <a:gd name="connsiteX154" fmla="*/ 2967376 w 3091262"/>
              <a:gd name="connsiteY154" fmla="*/ 1498436 h 2111969"/>
              <a:gd name="connsiteX155" fmla="*/ 3008671 w 3091262"/>
              <a:gd name="connsiteY155" fmla="*/ 1404046 h 2111969"/>
              <a:gd name="connsiteX156" fmla="*/ 3014571 w 3091262"/>
              <a:gd name="connsiteY156" fmla="*/ 1380449 h 2111969"/>
              <a:gd name="connsiteX157" fmla="*/ 3026369 w 3091262"/>
              <a:gd name="connsiteY157" fmla="*/ 1315556 h 2111969"/>
              <a:gd name="connsiteX158" fmla="*/ 3044067 w 3091262"/>
              <a:gd name="connsiteY158" fmla="*/ 1262461 h 2111969"/>
              <a:gd name="connsiteX159" fmla="*/ 3049967 w 3091262"/>
              <a:gd name="connsiteY159" fmla="*/ 1238864 h 2111969"/>
              <a:gd name="connsiteX160" fmla="*/ 3073564 w 3091262"/>
              <a:gd name="connsiteY160" fmla="*/ 1185770 h 2111969"/>
              <a:gd name="connsiteX161" fmla="*/ 3073564 w 3091262"/>
              <a:gd name="connsiteY161" fmla="*/ 884903 h 2111969"/>
              <a:gd name="connsiteX162" fmla="*/ 3091262 w 3091262"/>
              <a:gd name="connsiteY162" fmla="*/ 761016 h 2111969"/>
              <a:gd name="connsiteX163" fmla="*/ 3079464 w 3091262"/>
              <a:gd name="connsiteY163" fmla="*/ 690224 h 2111969"/>
              <a:gd name="connsiteX164" fmla="*/ 3061766 w 3091262"/>
              <a:gd name="connsiteY164" fmla="*/ 648929 h 2111969"/>
              <a:gd name="connsiteX165" fmla="*/ 3049967 w 3091262"/>
              <a:gd name="connsiteY165" fmla="*/ 631230 h 2111969"/>
              <a:gd name="connsiteX166" fmla="*/ 3032269 w 3091262"/>
              <a:gd name="connsiteY166" fmla="*/ 619432 h 2111969"/>
              <a:gd name="connsiteX167" fmla="*/ 3026369 w 3091262"/>
              <a:gd name="connsiteY167" fmla="*/ 601734 h 2111969"/>
              <a:gd name="connsiteX168" fmla="*/ 2990973 w 3091262"/>
              <a:gd name="connsiteY168" fmla="*/ 589935 h 2111969"/>
              <a:gd name="connsiteX169" fmla="*/ 2967376 w 3091262"/>
              <a:gd name="connsiteY169" fmla="*/ 548640 h 2111969"/>
              <a:gd name="connsiteX170" fmla="*/ 2943778 w 3091262"/>
              <a:gd name="connsiteY170" fmla="*/ 495545 h 2111969"/>
              <a:gd name="connsiteX171" fmla="*/ 2931980 w 3091262"/>
              <a:gd name="connsiteY171" fmla="*/ 454250 h 2111969"/>
              <a:gd name="connsiteX172" fmla="*/ 2926080 w 3091262"/>
              <a:gd name="connsiteY172" fmla="*/ 401156 h 2111969"/>
              <a:gd name="connsiteX173" fmla="*/ 2902483 w 3091262"/>
              <a:gd name="connsiteY173" fmla="*/ 348061 h 2111969"/>
              <a:gd name="connsiteX174" fmla="*/ 2825791 w 3091262"/>
              <a:gd name="connsiteY174" fmla="*/ 353961 h 2111969"/>
              <a:gd name="connsiteX175" fmla="*/ 2790395 w 3091262"/>
              <a:gd name="connsiteY175" fmla="*/ 377558 h 2111969"/>
              <a:gd name="connsiteX176" fmla="*/ 2784496 w 3091262"/>
              <a:gd name="connsiteY176" fmla="*/ 371659 h 2111969"/>
              <a:gd name="connsiteX177" fmla="*/ 2796295 w 3091262"/>
              <a:gd name="connsiteY177" fmla="*/ 353961 h 2111969"/>
              <a:gd name="connsiteX178" fmla="*/ 2808093 w 3091262"/>
              <a:gd name="connsiteY178" fmla="*/ 312665 h 2111969"/>
              <a:gd name="connsiteX179" fmla="*/ 2790395 w 3091262"/>
              <a:gd name="connsiteY179" fmla="*/ 283169 h 2111969"/>
              <a:gd name="connsiteX180" fmla="*/ 2766798 w 3091262"/>
              <a:gd name="connsiteY180" fmla="*/ 277269 h 2111969"/>
              <a:gd name="connsiteX181" fmla="*/ 2713704 w 3091262"/>
              <a:gd name="connsiteY181" fmla="*/ 253672 h 2111969"/>
              <a:gd name="connsiteX182" fmla="*/ 2696006 w 3091262"/>
              <a:gd name="connsiteY182" fmla="*/ 253672 h 21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91262" h="2111969">
                <a:moveTo>
                  <a:pt x="2813993" y="141584"/>
                </a:moveTo>
                <a:cubicBezTo>
                  <a:pt x="2832894" y="198289"/>
                  <a:pt x="2835856" y="188076"/>
                  <a:pt x="2808093" y="271370"/>
                </a:cubicBezTo>
                <a:cubicBezTo>
                  <a:pt x="2806127" y="277269"/>
                  <a:pt x="2806079" y="284212"/>
                  <a:pt x="2802194" y="289068"/>
                </a:cubicBezTo>
                <a:cubicBezTo>
                  <a:pt x="2793876" y="299465"/>
                  <a:pt x="2778457" y="302880"/>
                  <a:pt x="2766798" y="306766"/>
                </a:cubicBezTo>
                <a:cubicBezTo>
                  <a:pt x="2754999" y="304800"/>
                  <a:pt x="2743006" y="303768"/>
                  <a:pt x="2731402" y="300867"/>
                </a:cubicBezTo>
                <a:cubicBezTo>
                  <a:pt x="2719336" y="297851"/>
                  <a:pt x="2696006" y="289068"/>
                  <a:pt x="2696006" y="289068"/>
                </a:cubicBezTo>
                <a:cubicBezTo>
                  <a:pt x="2664542" y="241873"/>
                  <a:pt x="2705838" y="298900"/>
                  <a:pt x="2666509" y="259571"/>
                </a:cubicBezTo>
                <a:cubicBezTo>
                  <a:pt x="2643248" y="236310"/>
                  <a:pt x="2666047" y="246039"/>
                  <a:pt x="2642911" y="218276"/>
                </a:cubicBezTo>
                <a:cubicBezTo>
                  <a:pt x="2638372" y="212829"/>
                  <a:pt x="2631112" y="210410"/>
                  <a:pt x="2625213" y="206477"/>
                </a:cubicBezTo>
                <a:lnTo>
                  <a:pt x="2601616" y="171081"/>
                </a:lnTo>
                <a:cubicBezTo>
                  <a:pt x="2597683" y="165182"/>
                  <a:pt x="2595716" y="157316"/>
                  <a:pt x="2589817" y="153383"/>
                </a:cubicBezTo>
                <a:lnTo>
                  <a:pt x="2572119" y="141584"/>
                </a:lnTo>
                <a:cubicBezTo>
                  <a:pt x="2568186" y="135685"/>
                  <a:pt x="2565334" y="128900"/>
                  <a:pt x="2560320" y="123886"/>
                </a:cubicBezTo>
                <a:cubicBezTo>
                  <a:pt x="2544766" y="108332"/>
                  <a:pt x="2539335" y="112958"/>
                  <a:pt x="2519025" y="106188"/>
                </a:cubicBezTo>
                <a:cubicBezTo>
                  <a:pt x="2490161" y="96567"/>
                  <a:pt x="2493508" y="97042"/>
                  <a:pt x="2471830" y="82590"/>
                </a:cubicBezTo>
                <a:cubicBezTo>
                  <a:pt x="2448233" y="84557"/>
                  <a:pt x="2424455" y="84977"/>
                  <a:pt x="2401038" y="88490"/>
                </a:cubicBezTo>
                <a:cubicBezTo>
                  <a:pt x="2385002" y="90896"/>
                  <a:pt x="2369838" y="97623"/>
                  <a:pt x="2353843" y="100289"/>
                </a:cubicBezTo>
                <a:lnTo>
                  <a:pt x="2318447" y="106188"/>
                </a:lnTo>
                <a:cubicBezTo>
                  <a:pt x="2310771" y="105420"/>
                  <a:pt x="2247732" y="101055"/>
                  <a:pt x="2229956" y="94389"/>
                </a:cubicBezTo>
                <a:cubicBezTo>
                  <a:pt x="2223317" y="91899"/>
                  <a:pt x="2218984" y="84832"/>
                  <a:pt x="2212258" y="82590"/>
                </a:cubicBezTo>
                <a:cubicBezTo>
                  <a:pt x="2200910" y="78807"/>
                  <a:pt x="2188558" y="79197"/>
                  <a:pt x="2176862" y="76691"/>
                </a:cubicBezTo>
                <a:cubicBezTo>
                  <a:pt x="2161006" y="73293"/>
                  <a:pt x="2145051" y="70020"/>
                  <a:pt x="2129667" y="64892"/>
                </a:cubicBezTo>
                <a:lnTo>
                  <a:pt x="2094271" y="53094"/>
                </a:lnTo>
                <a:cubicBezTo>
                  <a:pt x="2052766" y="25423"/>
                  <a:pt x="2105395" y="57265"/>
                  <a:pt x="2047076" y="35396"/>
                </a:cubicBezTo>
                <a:cubicBezTo>
                  <a:pt x="2040437" y="32906"/>
                  <a:pt x="2035895" y="26390"/>
                  <a:pt x="2029378" y="23597"/>
                </a:cubicBezTo>
                <a:cubicBezTo>
                  <a:pt x="2021926" y="20403"/>
                  <a:pt x="2013647" y="19664"/>
                  <a:pt x="2005781" y="17698"/>
                </a:cubicBezTo>
                <a:cubicBezTo>
                  <a:pt x="1959472" y="-13175"/>
                  <a:pt x="1998693" y="7837"/>
                  <a:pt x="1887794" y="11798"/>
                </a:cubicBezTo>
                <a:cubicBezTo>
                  <a:pt x="1811126" y="14536"/>
                  <a:pt x="1734411" y="15731"/>
                  <a:pt x="1657719" y="17698"/>
                </a:cubicBezTo>
                <a:cubicBezTo>
                  <a:pt x="1478668" y="4908"/>
                  <a:pt x="1547183" y="13705"/>
                  <a:pt x="1451242" y="0"/>
                </a:cubicBezTo>
                <a:cubicBezTo>
                  <a:pt x="1413879" y="1966"/>
                  <a:pt x="1376415" y="2512"/>
                  <a:pt x="1339154" y="5899"/>
                </a:cubicBezTo>
                <a:cubicBezTo>
                  <a:pt x="1332961" y="6462"/>
                  <a:pt x="1327278" y="9615"/>
                  <a:pt x="1321456" y="11798"/>
                </a:cubicBezTo>
                <a:cubicBezTo>
                  <a:pt x="1311540" y="15516"/>
                  <a:pt x="1301875" y="19879"/>
                  <a:pt x="1291959" y="23597"/>
                </a:cubicBezTo>
                <a:cubicBezTo>
                  <a:pt x="1250446" y="39164"/>
                  <a:pt x="1303421" y="17799"/>
                  <a:pt x="1244764" y="35396"/>
                </a:cubicBezTo>
                <a:cubicBezTo>
                  <a:pt x="1234621" y="38439"/>
                  <a:pt x="1225182" y="43476"/>
                  <a:pt x="1215267" y="47194"/>
                </a:cubicBezTo>
                <a:cubicBezTo>
                  <a:pt x="1209444" y="49377"/>
                  <a:pt x="1203468" y="51127"/>
                  <a:pt x="1197569" y="53094"/>
                </a:cubicBezTo>
                <a:cubicBezTo>
                  <a:pt x="1162331" y="88332"/>
                  <a:pt x="1200611" y="56597"/>
                  <a:pt x="1150375" y="76691"/>
                </a:cubicBezTo>
                <a:cubicBezTo>
                  <a:pt x="1139729" y="80949"/>
                  <a:pt x="1131356" y="89732"/>
                  <a:pt x="1120878" y="94389"/>
                </a:cubicBezTo>
                <a:cubicBezTo>
                  <a:pt x="1107699" y="100246"/>
                  <a:pt x="1064305" y="104999"/>
                  <a:pt x="1055985" y="106188"/>
                </a:cubicBezTo>
                <a:cubicBezTo>
                  <a:pt x="1044186" y="110121"/>
                  <a:pt x="1032707" y="115190"/>
                  <a:pt x="1020589" y="117987"/>
                </a:cubicBezTo>
                <a:cubicBezTo>
                  <a:pt x="997267" y="123369"/>
                  <a:pt x="931479" y="128233"/>
                  <a:pt x="914400" y="129785"/>
                </a:cubicBezTo>
                <a:cubicBezTo>
                  <a:pt x="902601" y="133718"/>
                  <a:pt x="891003" y="138312"/>
                  <a:pt x="879004" y="141584"/>
                </a:cubicBezTo>
                <a:cubicBezTo>
                  <a:pt x="869330" y="144222"/>
                  <a:pt x="858896" y="143962"/>
                  <a:pt x="849507" y="147483"/>
                </a:cubicBezTo>
                <a:cubicBezTo>
                  <a:pt x="842868" y="149973"/>
                  <a:pt x="838151" y="156111"/>
                  <a:pt x="831809" y="159282"/>
                </a:cubicBezTo>
                <a:cubicBezTo>
                  <a:pt x="822338" y="164018"/>
                  <a:pt x="811784" y="166345"/>
                  <a:pt x="802313" y="171081"/>
                </a:cubicBezTo>
                <a:cubicBezTo>
                  <a:pt x="795971" y="174252"/>
                  <a:pt x="790957" y="179709"/>
                  <a:pt x="784615" y="182880"/>
                </a:cubicBezTo>
                <a:cubicBezTo>
                  <a:pt x="779053" y="185661"/>
                  <a:pt x="772632" y="186329"/>
                  <a:pt x="766916" y="188779"/>
                </a:cubicBezTo>
                <a:cubicBezTo>
                  <a:pt x="745964" y="197758"/>
                  <a:pt x="743391" y="200530"/>
                  <a:pt x="725621" y="212376"/>
                </a:cubicBezTo>
                <a:cubicBezTo>
                  <a:pt x="707031" y="268149"/>
                  <a:pt x="736346" y="195931"/>
                  <a:pt x="702024" y="235974"/>
                </a:cubicBezTo>
                <a:cubicBezTo>
                  <a:pt x="693439" y="245990"/>
                  <a:pt x="691643" y="260394"/>
                  <a:pt x="684326" y="271370"/>
                </a:cubicBezTo>
                <a:cubicBezTo>
                  <a:pt x="679698" y="278312"/>
                  <a:pt x="671749" y="282482"/>
                  <a:pt x="666627" y="289068"/>
                </a:cubicBezTo>
                <a:cubicBezTo>
                  <a:pt x="657921" y="300261"/>
                  <a:pt x="650896" y="312665"/>
                  <a:pt x="643030" y="324464"/>
                </a:cubicBezTo>
                <a:cubicBezTo>
                  <a:pt x="639097" y="330363"/>
                  <a:pt x="637130" y="338229"/>
                  <a:pt x="631231" y="342162"/>
                </a:cubicBezTo>
                <a:cubicBezTo>
                  <a:pt x="625332" y="346095"/>
                  <a:pt x="618803" y="349218"/>
                  <a:pt x="613533" y="353961"/>
                </a:cubicBezTo>
                <a:cubicBezTo>
                  <a:pt x="599064" y="366984"/>
                  <a:pt x="572238" y="395256"/>
                  <a:pt x="572238" y="395256"/>
                </a:cubicBezTo>
                <a:cubicBezTo>
                  <a:pt x="570271" y="401155"/>
                  <a:pt x="570735" y="408557"/>
                  <a:pt x="566338" y="412954"/>
                </a:cubicBezTo>
                <a:cubicBezTo>
                  <a:pt x="561941" y="417351"/>
                  <a:pt x="554202" y="416073"/>
                  <a:pt x="548640" y="418854"/>
                </a:cubicBezTo>
                <a:cubicBezTo>
                  <a:pt x="542299" y="422025"/>
                  <a:pt x="537140" y="427209"/>
                  <a:pt x="530942" y="430652"/>
                </a:cubicBezTo>
                <a:cubicBezTo>
                  <a:pt x="519411" y="437058"/>
                  <a:pt x="507723" y="443276"/>
                  <a:pt x="495546" y="448350"/>
                </a:cubicBezTo>
                <a:cubicBezTo>
                  <a:pt x="484066" y="453133"/>
                  <a:pt x="460150" y="460149"/>
                  <a:pt x="460150" y="460149"/>
                </a:cubicBezTo>
                <a:cubicBezTo>
                  <a:pt x="452284" y="466048"/>
                  <a:pt x="445090" y="472969"/>
                  <a:pt x="436553" y="477847"/>
                </a:cubicBezTo>
                <a:cubicBezTo>
                  <a:pt x="431154" y="480932"/>
                  <a:pt x="424029" y="480298"/>
                  <a:pt x="418855" y="483747"/>
                </a:cubicBezTo>
                <a:cubicBezTo>
                  <a:pt x="374668" y="513205"/>
                  <a:pt x="425536" y="493319"/>
                  <a:pt x="383458" y="507344"/>
                </a:cubicBezTo>
                <a:cubicBezTo>
                  <a:pt x="322700" y="552913"/>
                  <a:pt x="399890" y="498215"/>
                  <a:pt x="330364" y="536841"/>
                </a:cubicBezTo>
                <a:cubicBezTo>
                  <a:pt x="321769" y="541616"/>
                  <a:pt x="315561" y="550142"/>
                  <a:pt x="306767" y="554539"/>
                </a:cubicBezTo>
                <a:cubicBezTo>
                  <a:pt x="295643" y="560101"/>
                  <a:pt x="283170" y="562405"/>
                  <a:pt x="271371" y="566338"/>
                </a:cubicBezTo>
                <a:lnTo>
                  <a:pt x="253673" y="572237"/>
                </a:lnTo>
                <a:cubicBezTo>
                  <a:pt x="215266" y="623446"/>
                  <a:pt x="261082" y="564676"/>
                  <a:pt x="200578" y="631230"/>
                </a:cubicBezTo>
                <a:cubicBezTo>
                  <a:pt x="183065" y="650494"/>
                  <a:pt x="178046" y="659130"/>
                  <a:pt x="165182" y="678425"/>
                </a:cubicBezTo>
                <a:cubicBezTo>
                  <a:pt x="163216" y="684324"/>
                  <a:pt x="163168" y="691267"/>
                  <a:pt x="159283" y="696123"/>
                </a:cubicBezTo>
                <a:cubicBezTo>
                  <a:pt x="154854" y="701660"/>
                  <a:pt x="144756" y="701580"/>
                  <a:pt x="141585" y="707922"/>
                </a:cubicBezTo>
                <a:cubicBezTo>
                  <a:pt x="134333" y="722426"/>
                  <a:pt x="135328" y="739877"/>
                  <a:pt x="129786" y="755117"/>
                </a:cubicBezTo>
                <a:cubicBezTo>
                  <a:pt x="127363" y="761780"/>
                  <a:pt x="121920" y="766916"/>
                  <a:pt x="117987" y="772815"/>
                </a:cubicBezTo>
                <a:cubicBezTo>
                  <a:pt x="116021" y="780681"/>
                  <a:pt x="113094" y="788367"/>
                  <a:pt x="112088" y="796412"/>
                </a:cubicBezTo>
                <a:cubicBezTo>
                  <a:pt x="102175" y="875725"/>
                  <a:pt x="103629" y="960036"/>
                  <a:pt x="112088" y="1038286"/>
                </a:cubicBezTo>
                <a:cubicBezTo>
                  <a:pt x="113894" y="1054990"/>
                  <a:pt x="124044" y="1069691"/>
                  <a:pt x="129786" y="1085481"/>
                </a:cubicBezTo>
                <a:cubicBezTo>
                  <a:pt x="131911" y="1091325"/>
                  <a:pt x="133978" y="1097200"/>
                  <a:pt x="135686" y="1103179"/>
                </a:cubicBezTo>
                <a:cubicBezTo>
                  <a:pt x="137913" y="1110975"/>
                  <a:pt x="137088" y="1120030"/>
                  <a:pt x="141585" y="1126776"/>
                </a:cubicBezTo>
                <a:cubicBezTo>
                  <a:pt x="145518" y="1132675"/>
                  <a:pt x="153384" y="1134642"/>
                  <a:pt x="159283" y="1138575"/>
                </a:cubicBezTo>
                <a:cubicBezTo>
                  <a:pt x="147484" y="1142508"/>
                  <a:pt x="129449" y="1139250"/>
                  <a:pt x="123887" y="1150374"/>
                </a:cubicBezTo>
                <a:cubicBezTo>
                  <a:pt x="101061" y="1196026"/>
                  <a:pt x="112976" y="1174459"/>
                  <a:pt x="88491" y="1215267"/>
                </a:cubicBezTo>
                <a:cubicBezTo>
                  <a:pt x="77020" y="1266887"/>
                  <a:pt x="75042" y="1279761"/>
                  <a:pt x="58994" y="1333254"/>
                </a:cubicBezTo>
                <a:cubicBezTo>
                  <a:pt x="42679" y="1387636"/>
                  <a:pt x="50266" y="1372893"/>
                  <a:pt x="29497" y="1404046"/>
                </a:cubicBezTo>
                <a:cubicBezTo>
                  <a:pt x="21159" y="1445738"/>
                  <a:pt x="26769" y="1424031"/>
                  <a:pt x="11799" y="1468939"/>
                </a:cubicBezTo>
                <a:lnTo>
                  <a:pt x="0" y="1504335"/>
                </a:lnTo>
                <a:cubicBezTo>
                  <a:pt x="3933" y="1524000"/>
                  <a:pt x="7597" y="1543720"/>
                  <a:pt x="11799" y="1563329"/>
                </a:cubicBezTo>
                <a:cubicBezTo>
                  <a:pt x="13498" y="1571257"/>
                  <a:pt x="14072" y="1579674"/>
                  <a:pt x="17698" y="1586926"/>
                </a:cubicBezTo>
                <a:cubicBezTo>
                  <a:pt x="21092" y="1593715"/>
                  <a:pt x="44829" y="1623497"/>
                  <a:pt x="53095" y="1628221"/>
                </a:cubicBezTo>
                <a:cubicBezTo>
                  <a:pt x="60135" y="1632244"/>
                  <a:pt x="69000" y="1631557"/>
                  <a:pt x="76692" y="1634121"/>
                </a:cubicBezTo>
                <a:cubicBezTo>
                  <a:pt x="86738" y="1637470"/>
                  <a:pt x="96143" y="1642571"/>
                  <a:pt x="106189" y="1645920"/>
                </a:cubicBezTo>
                <a:cubicBezTo>
                  <a:pt x="113881" y="1648484"/>
                  <a:pt x="122094" y="1649255"/>
                  <a:pt x="129786" y="1651819"/>
                </a:cubicBezTo>
                <a:cubicBezTo>
                  <a:pt x="177160" y="1667610"/>
                  <a:pt x="141189" y="1662385"/>
                  <a:pt x="194679" y="1669517"/>
                </a:cubicBezTo>
                <a:cubicBezTo>
                  <a:pt x="230565" y="1674302"/>
                  <a:pt x="272138" y="1675673"/>
                  <a:pt x="306767" y="1687215"/>
                </a:cubicBezTo>
                <a:cubicBezTo>
                  <a:pt x="348272" y="1701049"/>
                  <a:pt x="297034" y="1683044"/>
                  <a:pt x="348062" y="1704913"/>
                </a:cubicBezTo>
                <a:cubicBezTo>
                  <a:pt x="376545" y="1717120"/>
                  <a:pt x="356745" y="1703043"/>
                  <a:pt x="389358" y="1722611"/>
                </a:cubicBezTo>
                <a:cubicBezTo>
                  <a:pt x="401518" y="1729907"/>
                  <a:pt x="412955" y="1738343"/>
                  <a:pt x="424754" y="1746209"/>
                </a:cubicBezTo>
                <a:lnTo>
                  <a:pt x="442452" y="1758007"/>
                </a:lnTo>
                <a:cubicBezTo>
                  <a:pt x="448351" y="1761940"/>
                  <a:pt x="453808" y="1766635"/>
                  <a:pt x="460150" y="1769806"/>
                </a:cubicBezTo>
                <a:lnTo>
                  <a:pt x="483747" y="1781605"/>
                </a:lnTo>
                <a:cubicBezTo>
                  <a:pt x="487680" y="1787504"/>
                  <a:pt x="490099" y="1794764"/>
                  <a:pt x="495546" y="1799303"/>
                </a:cubicBezTo>
                <a:cubicBezTo>
                  <a:pt x="502302" y="1804933"/>
                  <a:pt x="511508" y="1806738"/>
                  <a:pt x="519144" y="1811101"/>
                </a:cubicBezTo>
                <a:cubicBezTo>
                  <a:pt x="525300" y="1814619"/>
                  <a:pt x="530943" y="1818967"/>
                  <a:pt x="536842" y="1822900"/>
                </a:cubicBezTo>
                <a:cubicBezTo>
                  <a:pt x="540775" y="1828799"/>
                  <a:pt x="543104" y="1836169"/>
                  <a:pt x="548640" y="1840598"/>
                </a:cubicBezTo>
                <a:cubicBezTo>
                  <a:pt x="553496" y="1844483"/>
                  <a:pt x="560776" y="1843717"/>
                  <a:pt x="566338" y="1846498"/>
                </a:cubicBezTo>
                <a:cubicBezTo>
                  <a:pt x="572679" y="1849669"/>
                  <a:pt x="577880" y="1854778"/>
                  <a:pt x="584036" y="1858296"/>
                </a:cubicBezTo>
                <a:cubicBezTo>
                  <a:pt x="591672" y="1862659"/>
                  <a:pt x="599768" y="1866162"/>
                  <a:pt x="607634" y="1870095"/>
                </a:cubicBezTo>
                <a:cubicBezTo>
                  <a:pt x="626332" y="1898141"/>
                  <a:pt x="612707" y="1885551"/>
                  <a:pt x="654829" y="1899592"/>
                </a:cubicBezTo>
                <a:lnTo>
                  <a:pt x="672527" y="1905491"/>
                </a:lnTo>
                <a:cubicBezTo>
                  <a:pt x="705203" y="1927276"/>
                  <a:pt x="674753" y="1910472"/>
                  <a:pt x="725621" y="1923189"/>
                </a:cubicBezTo>
                <a:cubicBezTo>
                  <a:pt x="737687" y="1926205"/>
                  <a:pt x="748822" y="1932549"/>
                  <a:pt x="761017" y="1934988"/>
                </a:cubicBezTo>
                <a:cubicBezTo>
                  <a:pt x="788287" y="1940442"/>
                  <a:pt x="816176" y="1942215"/>
                  <a:pt x="843608" y="1946787"/>
                </a:cubicBezTo>
                <a:cubicBezTo>
                  <a:pt x="947799" y="1964151"/>
                  <a:pt x="817896" y="1942111"/>
                  <a:pt x="908501" y="1958585"/>
                </a:cubicBezTo>
                <a:cubicBezTo>
                  <a:pt x="991527" y="1973681"/>
                  <a:pt x="900532" y="1955813"/>
                  <a:pt x="973394" y="1970384"/>
                </a:cubicBezTo>
                <a:cubicBezTo>
                  <a:pt x="1024240" y="1990723"/>
                  <a:pt x="982036" y="1975382"/>
                  <a:pt x="1026488" y="1988082"/>
                </a:cubicBezTo>
                <a:cubicBezTo>
                  <a:pt x="1049723" y="1994720"/>
                  <a:pt x="1040964" y="1994852"/>
                  <a:pt x="1067784" y="1999881"/>
                </a:cubicBezTo>
                <a:cubicBezTo>
                  <a:pt x="1091297" y="2004290"/>
                  <a:pt x="1138576" y="2011680"/>
                  <a:pt x="1138576" y="2011680"/>
                </a:cubicBezTo>
                <a:cubicBezTo>
                  <a:pt x="1144475" y="2015613"/>
                  <a:pt x="1149635" y="2020989"/>
                  <a:pt x="1156274" y="2023478"/>
                </a:cubicBezTo>
                <a:cubicBezTo>
                  <a:pt x="1165663" y="2026999"/>
                  <a:pt x="1176043" y="2026946"/>
                  <a:pt x="1185771" y="2029378"/>
                </a:cubicBezTo>
                <a:cubicBezTo>
                  <a:pt x="1191804" y="2030886"/>
                  <a:pt x="1197470" y="2033641"/>
                  <a:pt x="1203469" y="2035277"/>
                </a:cubicBezTo>
                <a:cubicBezTo>
                  <a:pt x="1219113" y="2039544"/>
                  <a:pt x="1234932" y="2043143"/>
                  <a:pt x="1250664" y="2047076"/>
                </a:cubicBezTo>
                <a:cubicBezTo>
                  <a:pt x="1258530" y="2049042"/>
                  <a:pt x="1266733" y="2049964"/>
                  <a:pt x="1274261" y="2052975"/>
                </a:cubicBezTo>
                <a:cubicBezTo>
                  <a:pt x="1287041" y="2058087"/>
                  <a:pt x="1306919" y="2066708"/>
                  <a:pt x="1321456" y="2070673"/>
                </a:cubicBezTo>
                <a:cubicBezTo>
                  <a:pt x="1385065" y="2088021"/>
                  <a:pt x="1348615" y="2077365"/>
                  <a:pt x="1398147" y="2088371"/>
                </a:cubicBezTo>
                <a:cubicBezTo>
                  <a:pt x="1406062" y="2090130"/>
                  <a:pt x="1413747" y="2092937"/>
                  <a:pt x="1421745" y="2094270"/>
                </a:cubicBezTo>
                <a:cubicBezTo>
                  <a:pt x="1535802" y="2113280"/>
                  <a:pt x="1397576" y="2084311"/>
                  <a:pt x="1522034" y="2111969"/>
                </a:cubicBezTo>
                <a:cubicBezTo>
                  <a:pt x="1531866" y="2110002"/>
                  <a:pt x="1541592" y="2107394"/>
                  <a:pt x="1551531" y="2106069"/>
                </a:cubicBezTo>
                <a:cubicBezTo>
                  <a:pt x="1589255" y="2101039"/>
                  <a:pt x="1644546" y="2097947"/>
                  <a:pt x="1681316" y="2094270"/>
                </a:cubicBezTo>
                <a:cubicBezTo>
                  <a:pt x="1697091" y="2092692"/>
                  <a:pt x="1712779" y="2090337"/>
                  <a:pt x="1728511" y="2088371"/>
                </a:cubicBezTo>
                <a:cubicBezTo>
                  <a:pt x="1800027" y="2064532"/>
                  <a:pt x="1727814" y="2086559"/>
                  <a:pt x="1799304" y="2070673"/>
                </a:cubicBezTo>
                <a:cubicBezTo>
                  <a:pt x="1805374" y="2069324"/>
                  <a:pt x="1810904" y="2065994"/>
                  <a:pt x="1817002" y="2064774"/>
                </a:cubicBezTo>
                <a:cubicBezTo>
                  <a:pt x="1866922" y="2054790"/>
                  <a:pt x="1845600" y="2063523"/>
                  <a:pt x="1887794" y="2052975"/>
                </a:cubicBezTo>
                <a:cubicBezTo>
                  <a:pt x="1901682" y="2049503"/>
                  <a:pt x="1915051" y="2043984"/>
                  <a:pt x="1929089" y="2041176"/>
                </a:cubicBezTo>
                <a:cubicBezTo>
                  <a:pt x="1944635" y="2038067"/>
                  <a:pt x="1960569" y="2037372"/>
                  <a:pt x="1976284" y="2035277"/>
                </a:cubicBezTo>
                <a:cubicBezTo>
                  <a:pt x="1990067" y="2033439"/>
                  <a:pt x="2003899" y="2031865"/>
                  <a:pt x="2017580" y="2029378"/>
                </a:cubicBezTo>
                <a:cubicBezTo>
                  <a:pt x="2064992" y="2020757"/>
                  <a:pt x="2018755" y="2020862"/>
                  <a:pt x="2094271" y="2017579"/>
                </a:cubicBezTo>
                <a:cubicBezTo>
                  <a:pt x="2166988" y="2014418"/>
                  <a:pt x="2239788" y="2013646"/>
                  <a:pt x="2312547" y="2011680"/>
                </a:cubicBezTo>
                <a:lnTo>
                  <a:pt x="2395138" y="1999881"/>
                </a:lnTo>
                <a:cubicBezTo>
                  <a:pt x="2418783" y="1996243"/>
                  <a:pt x="2442106" y="1990248"/>
                  <a:pt x="2465931" y="1988082"/>
                </a:cubicBezTo>
                <a:cubicBezTo>
                  <a:pt x="2502649" y="1984744"/>
                  <a:pt x="2536224" y="1982810"/>
                  <a:pt x="2572119" y="1976283"/>
                </a:cubicBezTo>
                <a:cubicBezTo>
                  <a:pt x="2580096" y="1974833"/>
                  <a:pt x="2587850" y="1972350"/>
                  <a:pt x="2595716" y="1970384"/>
                </a:cubicBezTo>
                <a:cubicBezTo>
                  <a:pt x="2603582" y="1966451"/>
                  <a:pt x="2611231" y="1962049"/>
                  <a:pt x="2619314" y="1958585"/>
                </a:cubicBezTo>
                <a:cubicBezTo>
                  <a:pt x="2633458" y="1952523"/>
                  <a:pt x="2645641" y="1951064"/>
                  <a:pt x="2660609" y="1946787"/>
                </a:cubicBezTo>
                <a:cubicBezTo>
                  <a:pt x="2719842" y="1929863"/>
                  <a:pt x="2628148" y="1953426"/>
                  <a:pt x="2701905" y="1934988"/>
                </a:cubicBezTo>
                <a:cubicBezTo>
                  <a:pt x="2705838" y="1929089"/>
                  <a:pt x="2707692" y="1921048"/>
                  <a:pt x="2713704" y="1917290"/>
                </a:cubicBezTo>
                <a:cubicBezTo>
                  <a:pt x="2724250" y="1910698"/>
                  <a:pt x="2749100" y="1905491"/>
                  <a:pt x="2749100" y="1905491"/>
                </a:cubicBezTo>
                <a:cubicBezTo>
                  <a:pt x="2789510" y="1865081"/>
                  <a:pt x="2770613" y="1879351"/>
                  <a:pt x="2802194" y="1858296"/>
                </a:cubicBezTo>
                <a:cubicBezTo>
                  <a:pt x="2806127" y="1852397"/>
                  <a:pt x="2809250" y="1845868"/>
                  <a:pt x="2813993" y="1840598"/>
                </a:cubicBezTo>
                <a:cubicBezTo>
                  <a:pt x="2827016" y="1826129"/>
                  <a:pt x="2855288" y="1799303"/>
                  <a:pt x="2855288" y="1799303"/>
                </a:cubicBezTo>
                <a:cubicBezTo>
                  <a:pt x="2868403" y="1759957"/>
                  <a:pt x="2849719" y="1804817"/>
                  <a:pt x="2884785" y="1763907"/>
                </a:cubicBezTo>
                <a:cubicBezTo>
                  <a:pt x="2890508" y="1757230"/>
                  <a:pt x="2893120" y="1748392"/>
                  <a:pt x="2896584" y="1740309"/>
                </a:cubicBezTo>
                <a:cubicBezTo>
                  <a:pt x="2899034" y="1734593"/>
                  <a:pt x="2900174" y="1728385"/>
                  <a:pt x="2902483" y="1722611"/>
                </a:cubicBezTo>
                <a:cubicBezTo>
                  <a:pt x="2908045" y="1708706"/>
                  <a:pt x="2915063" y="1695390"/>
                  <a:pt x="2920181" y="1681316"/>
                </a:cubicBezTo>
                <a:cubicBezTo>
                  <a:pt x="2935419" y="1639410"/>
                  <a:pt x="2914919" y="1674459"/>
                  <a:pt x="2937879" y="1640020"/>
                </a:cubicBezTo>
                <a:cubicBezTo>
                  <a:pt x="2943093" y="1624376"/>
                  <a:pt x="2946505" y="1615648"/>
                  <a:pt x="2949678" y="1598725"/>
                </a:cubicBezTo>
                <a:cubicBezTo>
                  <a:pt x="2954087" y="1575212"/>
                  <a:pt x="2957319" y="1551491"/>
                  <a:pt x="2961476" y="1527932"/>
                </a:cubicBezTo>
                <a:cubicBezTo>
                  <a:pt x="2963218" y="1518058"/>
                  <a:pt x="2963949" y="1507859"/>
                  <a:pt x="2967376" y="1498436"/>
                </a:cubicBezTo>
                <a:cubicBezTo>
                  <a:pt x="2989554" y="1437450"/>
                  <a:pt x="2988190" y="1485960"/>
                  <a:pt x="3008671" y="1404046"/>
                </a:cubicBezTo>
                <a:cubicBezTo>
                  <a:pt x="3010638" y="1396180"/>
                  <a:pt x="3012981" y="1388399"/>
                  <a:pt x="3014571" y="1380449"/>
                </a:cubicBezTo>
                <a:cubicBezTo>
                  <a:pt x="3018883" y="1358890"/>
                  <a:pt x="3021037" y="1336885"/>
                  <a:pt x="3026369" y="1315556"/>
                </a:cubicBezTo>
                <a:cubicBezTo>
                  <a:pt x="3030894" y="1297457"/>
                  <a:pt x="3038581" y="1280292"/>
                  <a:pt x="3044067" y="1262461"/>
                </a:cubicBezTo>
                <a:cubicBezTo>
                  <a:pt x="3046451" y="1254712"/>
                  <a:pt x="3046956" y="1246392"/>
                  <a:pt x="3049967" y="1238864"/>
                </a:cubicBezTo>
                <a:cubicBezTo>
                  <a:pt x="3090911" y="1136507"/>
                  <a:pt x="3053846" y="1244926"/>
                  <a:pt x="3073564" y="1185770"/>
                </a:cubicBezTo>
                <a:cubicBezTo>
                  <a:pt x="3066443" y="1029091"/>
                  <a:pt x="3064370" y="1059594"/>
                  <a:pt x="3073564" y="884903"/>
                </a:cubicBezTo>
                <a:cubicBezTo>
                  <a:pt x="3075534" y="847465"/>
                  <a:pt x="3085366" y="796397"/>
                  <a:pt x="3091262" y="761016"/>
                </a:cubicBezTo>
                <a:cubicBezTo>
                  <a:pt x="3075630" y="698487"/>
                  <a:pt x="3097881" y="791517"/>
                  <a:pt x="3079464" y="690224"/>
                </a:cubicBezTo>
                <a:cubicBezTo>
                  <a:pt x="3077258" y="678094"/>
                  <a:pt x="3067187" y="658417"/>
                  <a:pt x="3061766" y="648929"/>
                </a:cubicBezTo>
                <a:cubicBezTo>
                  <a:pt x="3058248" y="642773"/>
                  <a:pt x="3054981" y="636244"/>
                  <a:pt x="3049967" y="631230"/>
                </a:cubicBezTo>
                <a:cubicBezTo>
                  <a:pt x="3044954" y="626217"/>
                  <a:pt x="3038168" y="623365"/>
                  <a:pt x="3032269" y="619432"/>
                </a:cubicBezTo>
                <a:cubicBezTo>
                  <a:pt x="3030302" y="613533"/>
                  <a:pt x="3031429" y="605348"/>
                  <a:pt x="3026369" y="601734"/>
                </a:cubicBezTo>
                <a:cubicBezTo>
                  <a:pt x="3016249" y="594505"/>
                  <a:pt x="2990973" y="589935"/>
                  <a:pt x="2990973" y="589935"/>
                </a:cubicBezTo>
                <a:cubicBezTo>
                  <a:pt x="2980333" y="573974"/>
                  <a:pt x="2974859" y="567348"/>
                  <a:pt x="2967376" y="548640"/>
                </a:cubicBezTo>
                <a:cubicBezTo>
                  <a:pt x="2946314" y="495985"/>
                  <a:pt x="2966479" y="529595"/>
                  <a:pt x="2943778" y="495545"/>
                </a:cubicBezTo>
                <a:cubicBezTo>
                  <a:pt x="2939373" y="482329"/>
                  <a:pt x="2934097" y="468007"/>
                  <a:pt x="2931980" y="454250"/>
                </a:cubicBezTo>
                <a:cubicBezTo>
                  <a:pt x="2929272" y="436650"/>
                  <a:pt x="2928289" y="418825"/>
                  <a:pt x="2926080" y="401156"/>
                </a:cubicBezTo>
                <a:cubicBezTo>
                  <a:pt x="2920119" y="353468"/>
                  <a:pt x="2931271" y="367254"/>
                  <a:pt x="2902483" y="348061"/>
                </a:cubicBezTo>
                <a:cubicBezTo>
                  <a:pt x="2876919" y="350028"/>
                  <a:pt x="2850586" y="347436"/>
                  <a:pt x="2825791" y="353961"/>
                </a:cubicBezTo>
                <a:cubicBezTo>
                  <a:pt x="2812078" y="357570"/>
                  <a:pt x="2790395" y="377558"/>
                  <a:pt x="2790395" y="377558"/>
                </a:cubicBezTo>
                <a:cubicBezTo>
                  <a:pt x="2787424" y="382014"/>
                  <a:pt x="2761638" y="424991"/>
                  <a:pt x="2784496" y="371659"/>
                </a:cubicBezTo>
                <a:cubicBezTo>
                  <a:pt x="2787289" y="365142"/>
                  <a:pt x="2792362" y="359860"/>
                  <a:pt x="2796295" y="353961"/>
                </a:cubicBezTo>
                <a:cubicBezTo>
                  <a:pt x="2798320" y="347887"/>
                  <a:pt x="2809081" y="317110"/>
                  <a:pt x="2808093" y="312665"/>
                </a:cubicBezTo>
                <a:cubicBezTo>
                  <a:pt x="2805606" y="301472"/>
                  <a:pt x="2799101" y="290631"/>
                  <a:pt x="2790395" y="283169"/>
                </a:cubicBezTo>
                <a:cubicBezTo>
                  <a:pt x="2784239" y="277892"/>
                  <a:pt x="2774664" y="279236"/>
                  <a:pt x="2766798" y="277269"/>
                </a:cubicBezTo>
                <a:cubicBezTo>
                  <a:pt x="2750758" y="266575"/>
                  <a:pt x="2734767" y="253672"/>
                  <a:pt x="2713704" y="253672"/>
                </a:cubicBezTo>
                <a:lnTo>
                  <a:pt x="2696006" y="253672"/>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10" name="Freeform: Shape 9">
            <a:extLst>
              <a:ext uri="{FF2B5EF4-FFF2-40B4-BE49-F238E27FC236}">
                <a16:creationId xmlns:a16="http://schemas.microsoft.com/office/drawing/2014/main" id="{BCF82A47-F184-4638-8554-72A51DCE1297}"/>
              </a:ext>
            </a:extLst>
          </p:cNvPr>
          <p:cNvSpPr/>
          <p:nvPr/>
        </p:nvSpPr>
        <p:spPr>
          <a:xfrm>
            <a:off x="-229198" y="1533055"/>
            <a:ext cx="3091262" cy="2111969"/>
          </a:xfrm>
          <a:custGeom>
            <a:avLst/>
            <a:gdLst>
              <a:gd name="connsiteX0" fmla="*/ 2813993 w 3091262"/>
              <a:gd name="connsiteY0" fmla="*/ 141584 h 2111969"/>
              <a:gd name="connsiteX1" fmla="*/ 2808093 w 3091262"/>
              <a:gd name="connsiteY1" fmla="*/ 271370 h 2111969"/>
              <a:gd name="connsiteX2" fmla="*/ 2802194 w 3091262"/>
              <a:gd name="connsiteY2" fmla="*/ 289068 h 2111969"/>
              <a:gd name="connsiteX3" fmla="*/ 2766798 w 3091262"/>
              <a:gd name="connsiteY3" fmla="*/ 306766 h 2111969"/>
              <a:gd name="connsiteX4" fmla="*/ 2731402 w 3091262"/>
              <a:gd name="connsiteY4" fmla="*/ 300867 h 2111969"/>
              <a:gd name="connsiteX5" fmla="*/ 2696006 w 3091262"/>
              <a:gd name="connsiteY5" fmla="*/ 289068 h 2111969"/>
              <a:gd name="connsiteX6" fmla="*/ 2666509 w 3091262"/>
              <a:gd name="connsiteY6" fmla="*/ 259571 h 2111969"/>
              <a:gd name="connsiteX7" fmla="*/ 2642911 w 3091262"/>
              <a:gd name="connsiteY7" fmla="*/ 218276 h 2111969"/>
              <a:gd name="connsiteX8" fmla="*/ 2625213 w 3091262"/>
              <a:gd name="connsiteY8" fmla="*/ 206477 h 2111969"/>
              <a:gd name="connsiteX9" fmla="*/ 2601616 w 3091262"/>
              <a:gd name="connsiteY9" fmla="*/ 171081 h 2111969"/>
              <a:gd name="connsiteX10" fmla="*/ 2589817 w 3091262"/>
              <a:gd name="connsiteY10" fmla="*/ 153383 h 2111969"/>
              <a:gd name="connsiteX11" fmla="*/ 2572119 w 3091262"/>
              <a:gd name="connsiteY11" fmla="*/ 141584 h 2111969"/>
              <a:gd name="connsiteX12" fmla="*/ 2560320 w 3091262"/>
              <a:gd name="connsiteY12" fmla="*/ 123886 h 2111969"/>
              <a:gd name="connsiteX13" fmla="*/ 2519025 w 3091262"/>
              <a:gd name="connsiteY13" fmla="*/ 106188 h 2111969"/>
              <a:gd name="connsiteX14" fmla="*/ 2471830 w 3091262"/>
              <a:gd name="connsiteY14" fmla="*/ 82590 h 2111969"/>
              <a:gd name="connsiteX15" fmla="*/ 2401038 w 3091262"/>
              <a:gd name="connsiteY15" fmla="*/ 88490 h 2111969"/>
              <a:gd name="connsiteX16" fmla="*/ 2353843 w 3091262"/>
              <a:gd name="connsiteY16" fmla="*/ 100289 h 2111969"/>
              <a:gd name="connsiteX17" fmla="*/ 2318447 w 3091262"/>
              <a:gd name="connsiteY17" fmla="*/ 106188 h 2111969"/>
              <a:gd name="connsiteX18" fmla="*/ 2229956 w 3091262"/>
              <a:gd name="connsiteY18" fmla="*/ 94389 h 2111969"/>
              <a:gd name="connsiteX19" fmla="*/ 2212258 w 3091262"/>
              <a:gd name="connsiteY19" fmla="*/ 82590 h 2111969"/>
              <a:gd name="connsiteX20" fmla="*/ 2176862 w 3091262"/>
              <a:gd name="connsiteY20" fmla="*/ 76691 h 2111969"/>
              <a:gd name="connsiteX21" fmla="*/ 2129667 w 3091262"/>
              <a:gd name="connsiteY21" fmla="*/ 64892 h 2111969"/>
              <a:gd name="connsiteX22" fmla="*/ 2094271 w 3091262"/>
              <a:gd name="connsiteY22" fmla="*/ 53094 h 2111969"/>
              <a:gd name="connsiteX23" fmla="*/ 2047076 w 3091262"/>
              <a:gd name="connsiteY23" fmla="*/ 35396 h 2111969"/>
              <a:gd name="connsiteX24" fmla="*/ 2029378 w 3091262"/>
              <a:gd name="connsiteY24" fmla="*/ 23597 h 2111969"/>
              <a:gd name="connsiteX25" fmla="*/ 2005781 w 3091262"/>
              <a:gd name="connsiteY25" fmla="*/ 17698 h 2111969"/>
              <a:gd name="connsiteX26" fmla="*/ 1887794 w 3091262"/>
              <a:gd name="connsiteY26" fmla="*/ 11798 h 2111969"/>
              <a:gd name="connsiteX27" fmla="*/ 1657719 w 3091262"/>
              <a:gd name="connsiteY27" fmla="*/ 17698 h 2111969"/>
              <a:gd name="connsiteX28" fmla="*/ 1451242 w 3091262"/>
              <a:gd name="connsiteY28" fmla="*/ 0 h 2111969"/>
              <a:gd name="connsiteX29" fmla="*/ 1339154 w 3091262"/>
              <a:gd name="connsiteY29" fmla="*/ 5899 h 2111969"/>
              <a:gd name="connsiteX30" fmla="*/ 1321456 w 3091262"/>
              <a:gd name="connsiteY30" fmla="*/ 11798 h 2111969"/>
              <a:gd name="connsiteX31" fmla="*/ 1291959 w 3091262"/>
              <a:gd name="connsiteY31" fmla="*/ 23597 h 2111969"/>
              <a:gd name="connsiteX32" fmla="*/ 1244764 w 3091262"/>
              <a:gd name="connsiteY32" fmla="*/ 35396 h 2111969"/>
              <a:gd name="connsiteX33" fmla="*/ 1215267 w 3091262"/>
              <a:gd name="connsiteY33" fmla="*/ 47194 h 2111969"/>
              <a:gd name="connsiteX34" fmla="*/ 1197569 w 3091262"/>
              <a:gd name="connsiteY34" fmla="*/ 53094 h 2111969"/>
              <a:gd name="connsiteX35" fmla="*/ 1150375 w 3091262"/>
              <a:gd name="connsiteY35" fmla="*/ 76691 h 2111969"/>
              <a:gd name="connsiteX36" fmla="*/ 1120878 w 3091262"/>
              <a:gd name="connsiteY36" fmla="*/ 94389 h 2111969"/>
              <a:gd name="connsiteX37" fmla="*/ 1055985 w 3091262"/>
              <a:gd name="connsiteY37" fmla="*/ 106188 h 2111969"/>
              <a:gd name="connsiteX38" fmla="*/ 1020589 w 3091262"/>
              <a:gd name="connsiteY38" fmla="*/ 117987 h 2111969"/>
              <a:gd name="connsiteX39" fmla="*/ 914400 w 3091262"/>
              <a:gd name="connsiteY39" fmla="*/ 129785 h 2111969"/>
              <a:gd name="connsiteX40" fmla="*/ 879004 w 3091262"/>
              <a:gd name="connsiteY40" fmla="*/ 141584 h 2111969"/>
              <a:gd name="connsiteX41" fmla="*/ 849507 w 3091262"/>
              <a:gd name="connsiteY41" fmla="*/ 147483 h 2111969"/>
              <a:gd name="connsiteX42" fmla="*/ 831809 w 3091262"/>
              <a:gd name="connsiteY42" fmla="*/ 159282 h 2111969"/>
              <a:gd name="connsiteX43" fmla="*/ 802313 w 3091262"/>
              <a:gd name="connsiteY43" fmla="*/ 171081 h 2111969"/>
              <a:gd name="connsiteX44" fmla="*/ 784615 w 3091262"/>
              <a:gd name="connsiteY44" fmla="*/ 182880 h 2111969"/>
              <a:gd name="connsiteX45" fmla="*/ 766916 w 3091262"/>
              <a:gd name="connsiteY45" fmla="*/ 188779 h 2111969"/>
              <a:gd name="connsiteX46" fmla="*/ 725621 w 3091262"/>
              <a:gd name="connsiteY46" fmla="*/ 212376 h 2111969"/>
              <a:gd name="connsiteX47" fmla="*/ 702024 w 3091262"/>
              <a:gd name="connsiteY47" fmla="*/ 235974 h 2111969"/>
              <a:gd name="connsiteX48" fmla="*/ 684326 w 3091262"/>
              <a:gd name="connsiteY48" fmla="*/ 271370 h 2111969"/>
              <a:gd name="connsiteX49" fmla="*/ 666627 w 3091262"/>
              <a:gd name="connsiteY49" fmla="*/ 289068 h 2111969"/>
              <a:gd name="connsiteX50" fmla="*/ 643030 w 3091262"/>
              <a:gd name="connsiteY50" fmla="*/ 324464 h 2111969"/>
              <a:gd name="connsiteX51" fmla="*/ 631231 w 3091262"/>
              <a:gd name="connsiteY51" fmla="*/ 342162 h 2111969"/>
              <a:gd name="connsiteX52" fmla="*/ 613533 w 3091262"/>
              <a:gd name="connsiteY52" fmla="*/ 353961 h 2111969"/>
              <a:gd name="connsiteX53" fmla="*/ 572238 w 3091262"/>
              <a:gd name="connsiteY53" fmla="*/ 395256 h 2111969"/>
              <a:gd name="connsiteX54" fmla="*/ 566338 w 3091262"/>
              <a:gd name="connsiteY54" fmla="*/ 412954 h 2111969"/>
              <a:gd name="connsiteX55" fmla="*/ 548640 w 3091262"/>
              <a:gd name="connsiteY55" fmla="*/ 418854 h 2111969"/>
              <a:gd name="connsiteX56" fmla="*/ 530942 w 3091262"/>
              <a:gd name="connsiteY56" fmla="*/ 430652 h 2111969"/>
              <a:gd name="connsiteX57" fmla="*/ 495546 w 3091262"/>
              <a:gd name="connsiteY57" fmla="*/ 448350 h 2111969"/>
              <a:gd name="connsiteX58" fmla="*/ 460150 w 3091262"/>
              <a:gd name="connsiteY58" fmla="*/ 460149 h 2111969"/>
              <a:gd name="connsiteX59" fmla="*/ 436553 w 3091262"/>
              <a:gd name="connsiteY59" fmla="*/ 477847 h 2111969"/>
              <a:gd name="connsiteX60" fmla="*/ 418855 w 3091262"/>
              <a:gd name="connsiteY60" fmla="*/ 483747 h 2111969"/>
              <a:gd name="connsiteX61" fmla="*/ 383458 w 3091262"/>
              <a:gd name="connsiteY61" fmla="*/ 507344 h 2111969"/>
              <a:gd name="connsiteX62" fmla="*/ 330364 w 3091262"/>
              <a:gd name="connsiteY62" fmla="*/ 536841 h 2111969"/>
              <a:gd name="connsiteX63" fmla="*/ 306767 w 3091262"/>
              <a:gd name="connsiteY63" fmla="*/ 554539 h 2111969"/>
              <a:gd name="connsiteX64" fmla="*/ 271371 w 3091262"/>
              <a:gd name="connsiteY64" fmla="*/ 566338 h 2111969"/>
              <a:gd name="connsiteX65" fmla="*/ 253673 w 3091262"/>
              <a:gd name="connsiteY65" fmla="*/ 572237 h 2111969"/>
              <a:gd name="connsiteX66" fmla="*/ 200578 w 3091262"/>
              <a:gd name="connsiteY66" fmla="*/ 631230 h 2111969"/>
              <a:gd name="connsiteX67" fmla="*/ 165182 w 3091262"/>
              <a:gd name="connsiteY67" fmla="*/ 678425 h 2111969"/>
              <a:gd name="connsiteX68" fmla="*/ 159283 w 3091262"/>
              <a:gd name="connsiteY68" fmla="*/ 696123 h 2111969"/>
              <a:gd name="connsiteX69" fmla="*/ 141585 w 3091262"/>
              <a:gd name="connsiteY69" fmla="*/ 707922 h 2111969"/>
              <a:gd name="connsiteX70" fmla="*/ 129786 w 3091262"/>
              <a:gd name="connsiteY70" fmla="*/ 755117 h 2111969"/>
              <a:gd name="connsiteX71" fmla="*/ 117987 w 3091262"/>
              <a:gd name="connsiteY71" fmla="*/ 772815 h 2111969"/>
              <a:gd name="connsiteX72" fmla="*/ 112088 w 3091262"/>
              <a:gd name="connsiteY72" fmla="*/ 796412 h 2111969"/>
              <a:gd name="connsiteX73" fmla="*/ 112088 w 3091262"/>
              <a:gd name="connsiteY73" fmla="*/ 1038286 h 2111969"/>
              <a:gd name="connsiteX74" fmla="*/ 129786 w 3091262"/>
              <a:gd name="connsiteY74" fmla="*/ 1085481 h 2111969"/>
              <a:gd name="connsiteX75" fmla="*/ 135686 w 3091262"/>
              <a:gd name="connsiteY75" fmla="*/ 1103179 h 2111969"/>
              <a:gd name="connsiteX76" fmla="*/ 141585 w 3091262"/>
              <a:gd name="connsiteY76" fmla="*/ 1126776 h 2111969"/>
              <a:gd name="connsiteX77" fmla="*/ 159283 w 3091262"/>
              <a:gd name="connsiteY77" fmla="*/ 1138575 h 2111969"/>
              <a:gd name="connsiteX78" fmla="*/ 123887 w 3091262"/>
              <a:gd name="connsiteY78" fmla="*/ 1150374 h 2111969"/>
              <a:gd name="connsiteX79" fmla="*/ 88491 w 3091262"/>
              <a:gd name="connsiteY79" fmla="*/ 1215267 h 2111969"/>
              <a:gd name="connsiteX80" fmla="*/ 58994 w 3091262"/>
              <a:gd name="connsiteY80" fmla="*/ 1333254 h 2111969"/>
              <a:gd name="connsiteX81" fmla="*/ 29497 w 3091262"/>
              <a:gd name="connsiteY81" fmla="*/ 1404046 h 2111969"/>
              <a:gd name="connsiteX82" fmla="*/ 11799 w 3091262"/>
              <a:gd name="connsiteY82" fmla="*/ 1468939 h 2111969"/>
              <a:gd name="connsiteX83" fmla="*/ 0 w 3091262"/>
              <a:gd name="connsiteY83" fmla="*/ 1504335 h 2111969"/>
              <a:gd name="connsiteX84" fmla="*/ 11799 w 3091262"/>
              <a:gd name="connsiteY84" fmla="*/ 1563329 h 2111969"/>
              <a:gd name="connsiteX85" fmla="*/ 17698 w 3091262"/>
              <a:gd name="connsiteY85" fmla="*/ 1586926 h 2111969"/>
              <a:gd name="connsiteX86" fmla="*/ 53095 w 3091262"/>
              <a:gd name="connsiteY86" fmla="*/ 1628221 h 2111969"/>
              <a:gd name="connsiteX87" fmla="*/ 76692 w 3091262"/>
              <a:gd name="connsiteY87" fmla="*/ 1634121 h 2111969"/>
              <a:gd name="connsiteX88" fmla="*/ 106189 w 3091262"/>
              <a:gd name="connsiteY88" fmla="*/ 1645920 h 2111969"/>
              <a:gd name="connsiteX89" fmla="*/ 129786 w 3091262"/>
              <a:gd name="connsiteY89" fmla="*/ 1651819 h 2111969"/>
              <a:gd name="connsiteX90" fmla="*/ 194679 w 3091262"/>
              <a:gd name="connsiteY90" fmla="*/ 1669517 h 2111969"/>
              <a:gd name="connsiteX91" fmla="*/ 306767 w 3091262"/>
              <a:gd name="connsiteY91" fmla="*/ 1687215 h 2111969"/>
              <a:gd name="connsiteX92" fmla="*/ 348062 w 3091262"/>
              <a:gd name="connsiteY92" fmla="*/ 1704913 h 2111969"/>
              <a:gd name="connsiteX93" fmla="*/ 389358 w 3091262"/>
              <a:gd name="connsiteY93" fmla="*/ 1722611 h 2111969"/>
              <a:gd name="connsiteX94" fmla="*/ 424754 w 3091262"/>
              <a:gd name="connsiteY94" fmla="*/ 1746209 h 2111969"/>
              <a:gd name="connsiteX95" fmla="*/ 442452 w 3091262"/>
              <a:gd name="connsiteY95" fmla="*/ 1758007 h 2111969"/>
              <a:gd name="connsiteX96" fmla="*/ 460150 w 3091262"/>
              <a:gd name="connsiteY96" fmla="*/ 1769806 h 2111969"/>
              <a:gd name="connsiteX97" fmla="*/ 483747 w 3091262"/>
              <a:gd name="connsiteY97" fmla="*/ 1781605 h 2111969"/>
              <a:gd name="connsiteX98" fmla="*/ 495546 w 3091262"/>
              <a:gd name="connsiteY98" fmla="*/ 1799303 h 2111969"/>
              <a:gd name="connsiteX99" fmla="*/ 519144 w 3091262"/>
              <a:gd name="connsiteY99" fmla="*/ 1811101 h 2111969"/>
              <a:gd name="connsiteX100" fmla="*/ 536842 w 3091262"/>
              <a:gd name="connsiteY100" fmla="*/ 1822900 h 2111969"/>
              <a:gd name="connsiteX101" fmla="*/ 548640 w 3091262"/>
              <a:gd name="connsiteY101" fmla="*/ 1840598 h 2111969"/>
              <a:gd name="connsiteX102" fmla="*/ 566338 w 3091262"/>
              <a:gd name="connsiteY102" fmla="*/ 1846498 h 2111969"/>
              <a:gd name="connsiteX103" fmla="*/ 584036 w 3091262"/>
              <a:gd name="connsiteY103" fmla="*/ 1858296 h 2111969"/>
              <a:gd name="connsiteX104" fmla="*/ 607634 w 3091262"/>
              <a:gd name="connsiteY104" fmla="*/ 1870095 h 2111969"/>
              <a:gd name="connsiteX105" fmla="*/ 654829 w 3091262"/>
              <a:gd name="connsiteY105" fmla="*/ 1899592 h 2111969"/>
              <a:gd name="connsiteX106" fmla="*/ 672527 w 3091262"/>
              <a:gd name="connsiteY106" fmla="*/ 1905491 h 2111969"/>
              <a:gd name="connsiteX107" fmla="*/ 725621 w 3091262"/>
              <a:gd name="connsiteY107" fmla="*/ 1923189 h 2111969"/>
              <a:gd name="connsiteX108" fmla="*/ 761017 w 3091262"/>
              <a:gd name="connsiteY108" fmla="*/ 1934988 h 2111969"/>
              <a:gd name="connsiteX109" fmla="*/ 843608 w 3091262"/>
              <a:gd name="connsiteY109" fmla="*/ 1946787 h 2111969"/>
              <a:gd name="connsiteX110" fmla="*/ 908501 w 3091262"/>
              <a:gd name="connsiteY110" fmla="*/ 1958585 h 2111969"/>
              <a:gd name="connsiteX111" fmla="*/ 973394 w 3091262"/>
              <a:gd name="connsiteY111" fmla="*/ 1970384 h 2111969"/>
              <a:gd name="connsiteX112" fmla="*/ 1026488 w 3091262"/>
              <a:gd name="connsiteY112" fmla="*/ 1988082 h 2111969"/>
              <a:gd name="connsiteX113" fmla="*/ 1067784 w 3091262"/>
              <a:gd name="connsiteY113" fmla="*/ 1999881 h 2111969"/>
              <a:gd name="connsiteX114" fmla="*/ 1138576 w 3091262"/>
              <a:gd name="connsiteY114" fmla="*/ 2011680 h 2111969"/>
              <a:gd name="connsiteX115" fmla="*/ 1156274 w 3091262"/>
              <a:gd name="connsiteY115" fmla="*/ 2023478 h 2111969"/>
              <a:gd name="connsiteX116" fmla="*/ 1185771 w 3091262"/>
              <a:gd name="connsiteY116" fmla="*/ 2029378 h 2111969"/>
              <a:gd name="connsiteX117" fmla="*/ 1203469 w 3091262"/>
              <a:gd name="connsiteY117" fmla="*/ 2035277 h 2111969"/>
              <a:gd name="connsiteX118" fmla="*/ 1250664 w 3091262"/>
              <a:gd name="connsiteY118" fmla="*/ 2047076 h 2111969"/>
              <a:gd name="connsiteX119" fmla="*/ 1274261 w 3091262"/>
              <a:gd name="connsiteY119" fmla="*/ 2052975 h 2111969"/>
              <a:gd name="connsiteX120" fmla="*/ 1321456 w 3091262"/>
              <a:gd name="connsiteY120" fmla="*/ 2070673 h 2111969"/>
              <a:gd name="connsiteX121" fmla="*/ 1398147 w 3091262"/>
              <a:gd name="connsiteY121" fmla="*/ 2088371 h 2111969"/>
              <a:gd name="connsiteX122" fmla="*/ 1421745 w 3091262"/>
              <a:gd name="connsiteY122" fmla="*/ 2094270 h 2111969"/>
              <a:gd name="connsiteX123" fmla="*/ 1522034 w 3091262"/>
              <a:gd name="connsiteY123" fmla="*/ 2111969 h 2111969"/>
              <a:gd name="connsiteX124" fmla="*/ 1551531 w 3091262"/>
              <a:gd name="connsiteY124" fmla="*/ 2106069 h 2111969"/>
              <a:gd name="connsiteX125" fmla="*/ 1681316 w 3091262"/>
              <a:gd name="connsiteY125" fmla="*/ 2094270 h 2111969"/>
              <a:gd name="connsiteX126" fmla="*/ 1728511 w 3091262"/>
              <a:gd name="connsiteY126" fmla="*/ 2088371 h 2111969"/>
              <a:gd name="connsiteX127" fmla="*/ 1799304 w 3091262"/>
              <a:gd name="connsiteY127" fmla="*/ 2070673 h 2111969"/>
              <a:gd name="connsiteX128" fmla="*/ 1817002 w 3091262"/>
              <a:gd name="connsiteY128" fmla="*/ 2064774 h 2111969"/>
              <a:gd name="connsiteX129" fmla="*/ 1887794 w 3091262"/>
              <a:gd name="connsiteY129" fmla="*/ 2052975 h 2111969"/>
              <a:gd name="connsiteX130" fmla="*/ 1929089 w 3091262"/>
              <a:gd name="connsiteY130" fmla="*/ 2041176 h 2111969"/>
              <a:gd name="connsiteX131" fmla="*/ 1976284 w 3091262"/>
              <a:gd name="connsiteY131" fmla="*/ 2035277 h 2111969"/>
              <a:gd name="connsiteX132" fmla="*/ 2017580 w 3091262"/>
              <a:gd name="connsiteY132" fmla="*/ 2029378 h 2111969"/>
              <a:gd name="connsiteX133" fmla="*/ 2094271 w 3091262"/>
              <a:gd name="connsiteY133" fmla="*/ 2017579 h 2111969"/>
              <a:gd name="connsiteX134" fmla="*/ 2312547 w 3091262"/>
              <a:gd name="connsiteY134" fmla="*/ 2011680 h 2111969"/>
              <a:gd name="connsiteX135" fmla="*/ 2395138 w 3091262"/>
              <a:gd name="connsiteY135" fmla="*/ 1999881 h 2111969"/>
              <a:gd name="connsiteX136" fmla="*/ 2465931 w 3091262"/>
              <a:gd name="connsiteY136" fmla="*/ 1988082 h 2111969"/>
              <a:gd name="connsiteX137" fmla="*/ 2572119 w 3091262"/>
              <a:gd name="connsiteY137" fmla="*/ 1976283 h 2111969"/>
              <a:gd name="connsiteX138" fmla="*/ 2595716 w 3091262"/>
              <a:gd name="connsiteY138" fmla="*/ 1970384 h 2111969"/>
              <a:gd name="connsiteX139" fmla="*/ 2619314 w 3091262"/>
              <a:gd name="connsiteY139" fmla="*/ 1958585 h 2111969"/>
              <a:gd name="connsiteX140" fmla="*/ 2660609 w 3091262"/>
              <a:gd name="connsiteY140" fmla="*/ 1946787 h 2111969"/>
              <a:gd name="connsiteX141" fmla="*/ 2701905 w 3091262"/>
              <a:gd name="connsiteY141" fmla="*/ 1934988 h 2111969"/>
              <a:gd name="connsiteX142" fmla="*/ 2713704 w 3091262"/>
              <a:gd name="connsiteY142" fmla="*/ 1917290 h 2111969"/>
              <a:gd name="connsiteX143" fmla="*/ 2749100 w 3091262"/>
              <a:gd name="connsiteY143" fmla="*/ 1905491 h 2111969"/>
              <a:gd name="connsiteX144" fmla="*/ 2802194 w 3091262"/>
              <a:gd name="connsiteY144" fmla="*/ 1858296 h 2111969"/>
              <a:gd name="connsiteX145" fmla="*/ 2813993 w 3091262"/>
              <a:gd name="connsiteY145" fmla="*/ 1840598 h 2111969"/>
              <a:gd name="connsiteX146" fmla="*/ 2855288 w 3091262"/>
              <a:gd name="connsiteY146" fmla="*/ 1799303 h 2111969"/>
              <a:gd name="connsiteX147" fmla="*/ 2884785 w 3091262"/>
              <a:gd name="connsiteY147" fmla="*/ 1763907 h 2111969"/>
              <a:gd name="connsiteX148" fmla="*/ 2896584 w 3091262"/>
              <a:gd name="connsiteY148" fmla="*/ 1740309 h 2111969"/>
              <a:gd name="connsiteX149" fmla="*/ 2902483 w 3091262"/>
              <a:gd name="connsiteY149" fmla="*/ 1722611 h 2111969"/>
              <a:gd name="connsiteX150" fmla="*/ 2920181 w 3091262"/>
              <a:gd name="connsiteY150" fmla="*/ 1681316 h 2111969"/>
              <a:gd name="connsiteX151" fmla="*/ 2937879 w 3091262"/>
              <a:gd name="connsiteY151" fmla="*/ 1640020 h 2111969"/>
              <a:gd name="connsiteX152" fmla="*/ 2949678 w 3091262"/>
              <a:gd name="connsiteY152" fmla="*/ 1598725 h 2111969"/>
              <a:gd name="connsiteX153" fmla="*/ 2961476 w 3091262"/>
              <a:gd name="connsiteY153" fmla="*/ 1527932 h 2111969"/>
              <a:gd name="connsiteX154" fmla="*/ 2967376 w 3091262"/>
              <a:gd name="connsiteY154" fmla="*/ 1498436 h 2111969"/>
              <a:gd name="connsiteX155" fmla="*/ 3008671 w 3091262"/>
              <a:gd name="connsiteY155" fmla="*/ 1404046 h 2111969"/>
              <a:gd name="connsiteX156" fmla="*/ 3014571 w 3091262"/>
              <a:gd name="connsiteY156" fmla="*/ 1380449 h 2111969"/>
              <a:gd name="connsiteX157" fmla="*/ 3026369 w 3091262"/>
              <a:gd name="connsiteY157" fmla="*/ 1315556 h 2111969"/>
              <a:gd name="connsiteX158" fmla="*/ 3044067 w 3091262"/>
              <a:gd name="connsiteY158" fmla="*/ 1262461 h 2111969"/>
              <a:gd name="connsiteX159" fmla="*/ 3049967 w 3091262"/>
              <a:gd name="connsiteY159" fmla="*/ 1238864 h 2111969"/>
              <a:gd name="connsiteX160" fmla="*/ 3073564 w 3091262"/>
              <a:gd name="connsiteY160" fmla="*/ 1185770 h 2111969"/>
              <a:gd name="connsiteX161" fmla="*/ 3073564 w 3091262"/>
              <a:gd name="connsiteY161" fmla="*/ 884903 h 2111969"/>
              <a:gd name="connsiteX162" fmla="*/ 3091262 w 3091262"/>
              <a:gd name="connsiteY162" fmla="*/ 761016 h 2111969"/>
              <a:gd name="connsiteX163" fmla="*/ 3079464 w 3091262"/>
              <a:gd name="connsiteY163" fmla="*/ 690224 h 2111969"/>
              <a:gd name="connsiteX164" fmla="*/ 3061766 w 3091262"/>
              <a:gd name="connsiteY164" fmla="*/ 648929 h 2111969"/>
              <a:gd name="connsiteX165" fmla="*/ 3049967 w 3091262"/>
              <a:gd name="connsiteY165" fmla="*/ 631230 h 2111969"/>
              <a:gd name="connsiteX166" fmla="*/ 3032269 w 3091262"/>
              <a:gd name="connsiteY166" fmla="*/ 619432 h 2111969"/>
              <a:gd name="connsiteX167" fmla="*/ 3026369 w 3091262"/>
              <a:gd name="connsiteY167" fmla="*/ 601734 h 2111969"/>
              <a:gd name="connsiteX168" fmla="*/ 2990973 w 3091262"/>
              <a:gd name="connsiteY168" fmla="*/ 589935 h 2111969"/>
              <a:gd name="connsiteX169" fmla="*/ 2967376 w 3091262"/>
              <a:gd name="connsiteY169" fmla="*/ 548640 h 2111969"/>
              <a:gd name="connsiteX170" fmla="*/ 2943778 w 3091262"/>
              <a:gd name="connsiteY170" fmla="*/ 495545 h 2111969"/>
              <a:gd name="connsiteX171" fmla="*/ 2931980 w 3091262"/>
              <a:gd name="connsiteY171" fmla="*/ 454250 h 2111969"/>
              <a:gd name="connsiteX172" fmla="*/ 2926080 w 3091262"/>
              <a:gd name="connsiteY172" fmla="*/ 401156 h 2111969"/>
              <a:gd name="connsiteX173" fmla="*/ 2902483 w 3091262"/>
              <a:gd name="connsiteY173" fmla="*/ 348061 h 2111969"/>
              <a:gd name="connsiteX174" fmla="*/ 2825791 w 3091262"/>
              <a:gd name="connsiteY174" fmla="*/ 353961 h 2111969"/>
              <a:gd name="connsiteX175" fmla="*/ 2790395 w 3091262"/>
              <a:gd name="connsiteY175" fmla="*/ 377558 h 2111969"/>
              <a:gd name="connsiteX176" fmla="*/ 2784496 w 3091262"/>
              <a:gd name="connsiteY176" fmla="*/ 371659 h 2111969"/>
              <a:gd name="connsiteX177" fmla="*/ 2796295 w 3091262"/>
              <a:gd name="connsiteY177" fmla="*/ 353961 h 2111969"/>
              <a:gd name="connsiteX178" fmla="*/ 2808093 w 3091262"/>
              <a:gd name="connsiteY178" fmla="*/ 312665 h 2111969"/>
              <a:gd name="connsiteX179" fmla="*/ 2790395 w 3091262"/>
              <a:gd name="connsiteY179" fmla="*/ 283169 h 2111969"/>
              <a:gd name="connsiteX180" fmla="*/ 2766798 w 3091262"/>
              <a:gd name="connsiteY180" fmla="*/ 277269 h 2111969"/>
              <a:gd name="connsiteX181" fmla="*/ 2713704 w 3091262"/>
              <a:gd name="connsiteY181" fmla="*/ 253672 h 2111969"/>
              <a:gd name="connsiteX182" fmla="*/ 2696006 w 3091262"/>
              <a:gd name="connsiteY182" fmla="*/ 253672 h 21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3091262" h="2111969">
                <a:moveTo>
                  <a:pt x="2813993" y="141584"/>
                </a:moveTo>
                <a:cubicBezTo>
                  <a:pt x="2832894" y="198289"/>
                  <a:pt x="2835856" y="188076"/>
                  <a:pt x="2808093" y="271370"/>
                </a:cubicBezTo>
                <a:cubicBezTo>
                  <a:pt x="2806127" y="277269"/>
                  <a:pt x="2806079" y="284212"/>
                  <a:pt x="2802194" y="289068"/>
                </a:cubicBezTo>
                <a:cubicBezTo>
                  <a:pt x="2793876" y="299465"/>
                  <a:pt x="2778457" y="302880"/>
                  <a:pt x="2766798" y="306766"/>
                </a:cubicBezTo>
                <a:cubicBezTo>
                  <a:pt x="2754999" y="304800"/>
                  <a:pt x="2743006" y="303768"/>
                  <a:pt x="2731402" y="300867"/>
                </a:cubicBezTo>
                <a:cubicBezTo>
                  <a:pt x="2719336" y="297851"/>
                  <a:pt x="2696006" y="289068"/>
                  <a:pt x="2696006" y="289068"/>
                </a:cubicBezTo>
                <a:cubicBezTo>
                  <a:pt x="2664542" y="241873"/>
                  <a:pt x="2705838" y="298900"/>
                  <a:pt x="2666509" y="259571"/>
                </a:cubicBezTo>
                <a:cubicBezTo>
                  <a:pt x="2643248" y="236310"/>
                  <a:pt x="2666047" y="246039"/>
                  <a:pt x="2642911" y="218276"/>
                </a:cubicBezTo>
                <a:cubicBezTo>
                  <a:pt x="2638372" y="212829"/>
                  <a:pt x="2631112" y="210410"/>
                  <a:pt x="2625213" y="206477"/>
                </a:cubicBezTo>
                <a:lnTo>
                  <a:pt x="2601616" y="171081"/>
                </a:lnTo>
                <a:cubicBezTo>
                  <a:pt x="2597683" y="165182"/>
                  <a:pt x="2595716" y="157316"/>
                  <a:pt x="2589817" y="153383"/>
                </a:cubicBezTo>
                <a:lnTo>
                  <a:pt x="2572119" y="141584"/>
                </a:lnTo>
                <a:cubicBezTo>
                  <a:pt x="2568186" y="135685"/>
                  <a:pt x="2565334" y="128900"/>
                  <a:pt x="2560320" y="123886"/>
                </a:cubicBezTo>
                <a:cubicBezTo>
                  <a:pt x="2544766" y="108332"/>
                  <a:pt x="2539335" y="112958"/>
                  <a:pt x="2519025" y="106188"/>
                </a:cubicBezTo>
                <a:cubicBezTo>
                  <a:pt x="2490161" y="96567"/>
                  <a:pt x="2493508" y="97042"/>
                  <a:pt x="2471830" y="82590"/>
                </a:cubicBezTo>
                <a:cubicBezTo>
                  <a:pt x="2448233" y="84557"/>
                  <a:pt x="2424455" y="84977"/>
                  <a:pt x="2401038" y="88490"/>
                </a:cubicBezTo>
                <a:cubicBezTo>
                  <a:pt x="2385002" y="90896"/>
                  <a:pt x="2369838" y="97623"/>
                  <a:pt x="2353843" y="100289"/>
                </a:cubicBezTo>
                <a:lnTo>
                  <a:pt x="2318447" y="106188"/>
                </a:lnTo>
                <a:cubicBezTo>
                  <a:pt x="2310771" y="105420"/>
                  <a:pt x="2247732" y="101055"/>
                  <a:pt x="2229956" y="94389"/>
                </a:cubicBezTo>
                <a:cubicBezTo>
                  <a:pt x="2223317" y="91899"/>
                  <a:pt x="2218984" y="84832"/>
                  <a:pt x="2212258" y="82590"/>
                </a:cubicBezTo>
                <a:cubicBezTo>
                  <a:pt x="2200910" y="78807"/>
                  <a:pt x="2188558" y="79197"/>
                  <a:pt x="2176862" y="76691"/>
                </a:cubicBezTo>
                <a:cubicBezTo>
                  <a:pt x="2161006" y="73293"/>
                  <a:pt x="2145051" y="70020"/>
                  <a:pt x="2129667" y="64892"/>
                </a:cubicBezTo>
                <a:lnTo>
                  <a:pt x="2094271" y="53094"/>
                </a:lnTo>
                <a:cubicBezTo>
                  <a:pt x="2052766" y="25423"/>
                  <a:pt x="2105395" y="57265"/>
                  <a:pt x="2047076" y="35396"/>
                </a:cubicBezTo>
                <a:cubicBezTo>
                  <a:pt x="2040437" y="32906"/>
                  <a:pt x="2035895" y="26390"/>
                  <a:pt x="2029378" y="23597"/>
                </a:cubicBezTo>
                <a:cubicBezTo>
                  <a:pt x="2021926" y="20403"/>
                  <a:pt x="2013647" y="19664"/>
                  <a:pt x="2005781" y="17698"/>
                </a:cubicBezTo>
                <a:cubicBezTo>
                  <a:pt x="1959472" y="-13175"/>
                  <a:pt x="1998693" y="7837"/>
                  <a:pt x="1887794" y="11798"/>
                </a:cubicBezTo>
                <a:cubicBezTo>
                  <a:pt x="1811126" y="14536"/>
                  <a:pt x="1734411" y="15731"/>
                  <a:pt x="1657719" y="17698"/>
                </a:cubicBezTo>
                <a:cubicBezTo>
                  <a:pt x="1478668" y="4908"/>
                  <a:pt x="1547183" y="13705"/>
                  <a:pt x="1451242" y="0"/>
                </a:cubicBezTo>
                <a:cubicBezTo>
                  <a:pt x="1413879" y="1966"/>
                  <a:pt x="1376415" y="2512"/>
                  <a:pt x="1339154" y="5899"/>
                </a:cubicBezTo>
                <a:cubicBezTo>
                  <a:pt x="1332961" y="6462"/>
                  <a:pt x="1327278" y="9615"/>
                  <a:pt x="1321456" y="11798"/>
                </a:cubicBezTo>
                <a:cubicBezTo>
                  <a:pt x="1311540" y="15516"/>
                  <a:pt x="1301875" y="19879"/>
                  <a:pt x="1291959" y="23597"/>
                </a:cubicBezTo>
                <a:cubicBezTo>
                  <a:pt x="1250446" y="39164"/>
                  <a:pt x="1303421" y="17799"/>
                  <a:pt x="1244764" y="35396"/>
                </a:cubicBezTo>
                <a:cubicBezTo>
                  <a:pt x="1234621" y="38439"/>
                  <a:pt x="1225182" y="43476"/>
                  <a:pt x="1215267" y="47194"/>
                </a:cubicBezTo>
                <a:cubicBezTo>
                  <a:pt x="1209444" y="49377"/>
                  <a:pt x="1203468" y="51127"/>
                  <a:pt x="1197569" y="53094"/>
                </a:cubicBezTo>
                <a:cubicBezTo>
                  <a:pt x="1162331" y="88332"/>
                  <a:pt x="1200611" y="56597"/>
                  <a:pt x="1150375" y="76691"/>
                </a:cubicBezTo>
                <a:cubicBezTo>
                  <a:pt x="1139729" y="80949"/>
                  <a:pt x="1131356" y="89732"/>
                  <a:pt x="1120878" y="94389"/>
                </a:cubicBezTo>
                <a:cubicBezTo>
                  <a:pt x="1107699" y="100246"/>
                  <a:pt x="1064305" y="104999"/>
                  <a:pt x="1055985" y="106188"/>
                </a:cubicBezTo>
                <a:cubicBezTo>
                  <a:pt x="1044186" y="110121"/>
                  <a:pt x="1032707" y="115190"/>
                  <a:pt x="1020589" y="117987"/>
                </a:cubicBezTo>
                <a:cubicBezTo>
                  <a:pt x="997267" y="123369"/>
                  <a:pt x="931479" y="128233"/>
                  <a:pt x="914400" y="129785"/>
                </a:cubicBezTo>
                <a:cubicBezTo>
                  <a:pt x="902601" y="133718"/>
                  <a:pt x="891003" y="138312"/>
                  <a:pt x="879004" y="141584"/>
                </a:cubicBezTo>
                <a:cubicBezTo>
                  <a:pt x="869330" y="144222"/>
                  <a:pt x="858896" y="143962"/>
                  <a:pt x="849507" y="147483"/>
                </a:cubicBezTo>
                <a:cubicBezTo>
                  <a:pt x="842868" y="149973"/>
                  <a:pt x="838151" y="156111"/>
                  <a:pt x="831809" y="159282"/>
                </a:cubicBezTo>
                <a:cubicBezTo>
                  <a:pt x="822338" y="164018"/>
                  <a:pt x="811784" y="166345"/>
                  <a:pt x="802313" y="171081"/>
                </a:cubicBezTo>
                <a:cubicBezTo>
                  <a:pt x="795971" y="174252"/>
                  <a:pt x="790957" y="179709"/>
                  <a:pt x="784615" y="182880"/>
                </a:cubicBezTo>
                <a:cubicBezTo>
                  <a:pt x="779053" y="185661"/>
                  <a:pt x="772632" y="186329"/>
                  <a:pt x="766916" y="188779"/>
                </a:cubicBezTo>
                <a:cubicBezTo>
                  <a:pt x="745964" y="197758"/>
                  <a:pt x="743391" y="200530"/>
                  <a:pt x="725621" y="212376"/>
                </a:cubicBezTo>
                <a:cubicBezTo>
                  <a:pt x="707031" y="268149"/>
                  <a:pt x="736346" y="195931"/>
                  <a:pt x="702024" y="235974"/>
                </a:cubicBezTo>
                <a:cubicBezTo>
                  <a:pt x="693439" y="245990"/>
                  <a:pt x="691643" y="260394"/>
                  <a:pt x="684326" y="271370"/>
                </a:cubicBezTo>
                <a:cubicBezTo>
                  <a:pt x="679698" y="278312"/>
                  <a:pt x="671749" y="282482"/>
                  <a:pt x="666627" y="289068"/>
                </a:cubicBezTo>
                <a:cubicBezTo>
                  <a:pt x="657921" y="300261"/>
                  <a:pt x="650896" y="312665"/>
                  <a:pt x="643030" y="324464"/>
                </a:cubicBezTo>
                <a:cubicBezTo>
                  <a:pt x="639097" y="330363"/>
                  <a:pt x="637130" y="338229"/>
                  <a:pt x="631231" y="342162"/>
                </a:cubicBezTo>
                <a:cubicBezTo>
                  <a:pt x="625332" y="346095"/>
                  <a:pt x="618803" y="349218"/>
                  <a:pt x="613533" y="353961"/>
                </a:cubicBezTo>
                <a:cubicBezTo>
                  <a:pt x="599064" y="366984"/>
                  <a:pt x="572238" y="395256"/>
                  <a:pt x="572238" y="395256"/>
                </a:cubicBezTo>
                <a:cubicBezTo>
                  <a:pt x="570271" y="401155"/>
                  <a:pt x="570735" y="408557"/>
                  <a:pt x="566338" y="412954"/>
                </a:cubicBezTo>
                <a:cubicBezTo>
                  <a:pt x="561941" y="417351"/>
                  <a:pt x="554202" y="416073"/>
                  <a:pt x="548640" y="418854"/>
                </a:cubicBezTo>
                <a:cubicBezTo>
                  <a:pt x="542299" y="422025"/>
                  <a:pt x="537140" y="427209"/>
                  <a:pt x="530942" y="430652"/>
                </a:cubicBezTo>
                <a:cubicBezTo>
                  <a:pt x="519411" y="437058"/>
                  <a:pt x="507723" y="443276"/>
                  <a:pt x="495546" y="448350"/>
                </a:cubicBezTo>
                <a:cubicBezTo>
                  <a:pt x="484066" y="453133"/>
                  <a:pt x="460150" y="460149"/>
                  <a:pt x="460150" y="460149"/>
                </a:cubicBezTo>
                <a:cubicBezTo>
                  <a:pt x="452284" y="466048"/>
                  <a:pt x="445090" y="472969"/>
                  <a:pt x="436553" y="477847"/>
                </a:cubicBezTo>
                <a:cubicBezTo>
                  <a:pt x="431154" y="480932"/>
                  <a:pt x="424029" y="480298"/>
                  <a:pt x="418855" y="483747"/>
                </a:cubicBezTo>
                <a:cubicBezTo>
                  <a:pt x="374668" y="513205"/>
                  <a:pt x="425536" y="493319"/>
                  <a:pt x="383458" y="507344"/>
                </a:cubicBezTo>
                <a:cubicBezTo>
                  <a:pt x="322700" y="552913"/>
                  <a:pt x="399890" y="498215"/>
                  <a:pt x="330364" y="536841"/>
                </a:cubicBezTo>
                <a:cubicBezTo>
                  <a:pt x="321769" y="541616"/>
                  <a:pt x="315561" y="550142"/>
                  <a:pt x="306767" y="554539"/>
                </a:cubicBezTo>
                <a:cubicBezTo>
                  <a:pt x="295643" y="560101"/>
                  <a:pt x="283170" y="562405"/>
                  <a:pt x="271371" y="566338"/>
                </a:cubicBezTo>
                <a:lnTo>
                  <a:pt x="253673" y="572237"/>
                </a:lnTo>
                <a:cubicBezTo>
                  <a:pt x="215266" y="623446"/>
                  <a:pt x="261082" y="564676"/>
                  <a:pt x="200578" y="631230"/>
                </a:cubicBezTo>
                <a:cubicBezTo>
                  <a:pt x="183065" y="650494"/>
                  <a:pt x="178046" y="659130"/>
                  <a:pt x="165182" y="678425"/>
                </a:cubicBezTo>
                <a:cubicBezTo>
                  <a:pt x="163216" y="684324"/>
                  <a:pt x="163168" y="691267"/>
                  <a:pt x="159283" y="696123"/>
                </a:cubicBezTo>
                <a:cubicBezTo>
                  <a:pt x="154854" y="701660"/>
                  <a:pt x="144756" y="701580"/>
                  <a:pt x="141585" y="707922"/>
                </a:cubicBezTo>
                <a:cubicBezTo>
                  <a:pt x="134333" y="722426"/>
                  <a:pt x="135328" y="739877"/>
                  <a:pt x="129786" y="755117"/>
                </a:cubicBezTo>
                <a:cubicBezTo>
                  <a:pt x="127363" y="761780"/>
                  <a:pt x="121920" y="766916"/>
                  <a:pt x="117987" y="772815"/>
                </a:cubicBezTo>
                <a:cubicBezTo>
                  <a:pt x="116021" y="780681"/>
                  <a:pt x="113094" y="788367"/>
                  <a:pt x="112088" y="796412"/>
                </a:cubicBezTo>
                <a:cubicBezTo>
                  <a:pt x="102175" y="875725"/>
                  <a:pt x="103629" y="960036"/>
                  <a:pt x="112088" y="1038286"/>
                </a:cubicBezTo>
                <a:cubicBezTo>
                  <a:pt x="113894" y="1054990"/>
                  <a:pt x="124044" y="1069691"/>
                  <a:pt x="129786" y="1085481"/>
                </a:cubicBezTo>
                <a:cubicBezTo>
                  <a:pt x="131911" y="1091325"/>
                  <a:pt x="133978" y="1097200"/>
                  <a:pt x="135686" y="1103179"/>
                </a:cubicBezTo>
                <a:cubicBezTo>
                  <a:pt x="137913" y="1110975"/>
                  <a:pt x="137088" y="1120030"/>
                  <a:pt x="141585" y="1126776"/>
                </a:cubicBezTo>
                <a:cubicBezTo>
                  <a:pt x="145518" y="1132675"/>
                  <a:pt x="153384" y="1134642"/>
                  <a:pt x="159283" y="1138575"/>
                </a:cubicBezTo>
                <a:cubicBezTo>
                  <a:pt x="147484" y="1142508"/>
                  <a:pt x="129449" y="1139250"/>
                  <a:pt x="123887" y="1150374"/>
                </a:cubicBezTo>
                <a:cubicBezTo>
                  <a:pt x="101061" y="1196026"/>
                  <a:pt x="112976" y="1174459"/>
                  <a:pt x="88491" y="1215267"/>
                </a:cubicBezTo>
                <a:cubicBezTo>
                  <a:pt x="77020" y="1266887"/>
                  <a:pt x="75042" y="1279761"/>
                  <a:pt x="58994" y="1333254"/>
                </a:cubicBezTo>
                <a:cubicBezTo>
                  <a:pt x="42679" y="1387636"/>
                  <a:pt x="50266" y="1372893"/>
                  <a:pt x="29497" y="1404046"/>
                </a:cubicBezTo>
                <a:cubicBezTo>
                  <a:pt x="21159" y="1445738"/>
                  <a:pt x="26769" y="1424031"/>
                  <a:pt x="11799" y="1468939"/>
                </a:cubicBezTo>
                <a:lnTo>
                  <a:pt x="0" y="1504335"/>
                </a:lnTo>
                <a:cubicBezTo>
                  <a:pt x="3933" y="1524000"/>
                  <a:pt x="7597" y="1543720"/>
                  <a:pt x="11799" y="1563329"/>
                </a:cubicBezTo>
                <a:cubicBezTo>
                  <a:pt x="13498" y="1571257"/>
                  <a:pt x="14072" y="1579674"/>
                  <a:pt x="17698" y="1586926"/>
                </a:cubicBezTo>
                <a:cubicBezTo>
                  <a:pt x="21092" y="1593715"/>
                  <a:pt x="44829" y="1623497"/>
                  <a:pt x="53095" y="1628221"/>
                </a:cubicBezTo>
                <a:cubicBezTo>
                  <a:pt x="60135" y="1632244"/>
                  <a:pt x="69000" y="1631557"/>
                  <a:pt x="76692" y="1634121"/>
                </a:cubicBezTo>
                <a:cubicBezTo>
                  <a:pt x="86738" y="1637470"/>
                  <a:pt x="96143" y="1642571"/>
                  <a:pt x="106189" y="1645920"/>
                </a:cubicBezTo>
                <a:cubicBezTo>
                  <a:pt x="113881" y="1648484"/>
                  <a:pt x="122094" y="1649255"/>
                  <a:pt x="129786" y="1651819"/>
                </a:cubicBezTo>
                <a:cubicBezTo>
                  <a:pt x="177160" y="1667610"/>
                  <a:pt x="141189" y="1662385"/>
                  <a:pt x="194679" y="1669517"/>
                </a:cubicBezTo>
                <a:cubicBezTo>
                  <a:pt x="230565" y="1674302"/>
                  <a:pt x="272138" y="1675673"/>
                  <a:pt x="306767" y="1687215"/>
                </a:cubicBezTo>
                <a:cubicBezTo>
                  <a:pt x="348272" y="1701049"/>
                  <a:pt x="297034" y="1683044"/>
                  <a:pt x="348062" y="1704913"/>
                </a:cubicBezTo>
                <a:cubicBezTo>
                  <a:pt x="376545" y="1717120"/>
                  <a:pt x="356745" y="1703043"/>
                  <a:pt x="389358" y="1722611"/>
                </a:cubicBezTo>
                <a:cubicBezTo>
                  <a:pt x="401518" y="1729907"/>
                  <a:pt x="412955" y="1738343"/>
                  <a:pt x="424754" y="1746209"/>
                </a:cubicBezTo>
                <a:lnTo>
                  <a:pt x="442452" y="1758007"/>
                </a:lnTo>
                <a:cubicBezTo>
                  <a:pt x="448351" y="1761940"/>
                  <a:pt x="453808" y="1766635"/>
                  <a:pt x="460150" y="1769806"/>
                </a:cubicBezTo>
                <a:lnTo>
                  <a:pt x="483747" y="1781605"/>
                </a:lnTo>
                <a:cubicBezTo>
                  <a:pt x="487680" y="1787504"/>
                  <a:pt x="490099" y="1794764"/>
                  <a:pt x="495546" y="1799303"/>
                </a:cubicBezTo>
                <a:cubicBezTo>
                  <a:pt x="502302" y="1804933"/>
                  <a:pt x="511508" y="1806738"/>
                  <a:pt x="519144" y="1811101"/>
                </a:cubicBezTo>
                <a:cubicBezTo>
                  <a:pt x="525300" y="1814619"/>
                  <a:pt x="530943" y="1818967"/>
                  <a:pt x="536842" y="1822900"/>
                </a:cubicBezTo>
                <a:cubicBezTo>
                  <a:pt x="540775" y="1828799"/>
                  <a:pt x="543104" y="1836169"/>
                  <a:pt x="548640" y="1840598"/>
                </a:cubicBezTo>
                <a:cubicBezTo>
                  <a:pt x="553496" y="1844483"/>
                  <a:pt x="560776" y="1843717"/>
                  <a:pt x="566338" y="1846498"/>
                </a:cubicBezTo>
                <a:cubicBezTo>
                  <a:pt x="572679" y="1849669"/>
                  <a:pt x="577880" y="1854778"/>
                  <a:pt x="584036" y="1858296"/>
                </a:cubicBezTo>
                <a:cubicBezTo>
                  <a:pt x="591672" y="1862659"/>
                  <a:pt x="599768" y="1866162"/>
                  <a:pt x="607634" y="1870095"/>
                </a:cubicBezTo>
                <a:cubicBezTo>
                  <a:pt x="626332" y="1898141"/>
                  <a:pt x="612707" y="1885551"/>
                  <a:pt x="654829" y="1899592"/>
                </a:cubicBezTo>
                <a:lnTo>
                  <a:pt x="672527" y="1905491"/>
                </a:lnTo>
                <a:cubicBezTo>
                  <a:pt x="705203" y="1927276"/>
                  <a:pt x="674753" y="1910472"/>
                  <a:pt x="725621" y="1923189"/>
                </a:cubicBezTo>
                <a:cubicBezTo>
                  <a:pt x="737687" y="1926205"/>
                  <a:pt x="748822" y="1932549"/>
                  <a:pt x="761017" y="1934988"/>
                </a:cubicBezTo>
                <a:cubicBezTo>
                  <a:pt x="788287" y="1940442"/>
                  <a:pt x="816176" y="1942215"/>
                  <a:pt x="843608" y="1946787"/>
                </a:cubicBezTo>
                <a:cubicBezTo>
                  <a:pt x="947799" y="1964151"/>
                  <a:pt x="817896" y="1942111"/>
                  <a:pt x="908501" y="1958585"/>
                </a:cubicBezTo>
                <a:cubicBezTo>
                  <a:pt x="991527" y="1973681"/>
                  <a:pt x="900532" y="1955813"/>
                  <a:pt x="973394" y="1970384"/>
                </a:cubicBezTo>
                <a:cubicBezTo>
                  <a:pt x="1024240" y="1990723"/>
                  <a:pt x="982036" y="1975382"/>
                  <a:pt x="1026488" y="1988082"/>
                </a:cubicBezTo>
                <a:cubicBezTo>
                  <a:pt x="1049723" y="1994720"/>
                  <a:pt x="1040964" y="1994852"/>
                  <a:pt x="1067784" y="1999881"/>
                </a:cubicBezTo>
                <a:cubicBezTo>
                  <a:pt x="1091297" y="2004290"/>
                  <a:pt x="1138576" y="2011680"/>
                  <a:pt x="1138576" y="2011680"/>
                </a:cubicBezTo>
                <a:cubicBezTo>
                  <a:pt x="1144475" y="2015613"/>
                  <a:pt x="1149635" y="2020989"/>
                  <a:pt x="1156274" y="2023478"/>
                </a:cubicBezTo>
                <a:cubicBezTo>
                  <a:pt x="1165663" y="2026999"/>
                  <a:pt x="1176043" y="2026946"/>
                  <a:pt x="1185771" y="2029378"/>
                </a:cubicBezTo>
                <a:cubicBezTo>
                  <a:pt x="1191804" y="2030886"/>
                  <a:pt x="1197470" y="2033641"/>
                  <a:pt x="1203469" y="2035277"/>
                </a:cubicBezTo>
                <a:cubicBezTo>
                  <a:pt x="1219113" y="2039544"/>
                  <a:pt x="1234932" y="2043143"/>
                  <a:pt x="1250664" y="2047076"/>
                </a:cubicBezTo>
                <a:cubicBezTo>
                  <a:pt x="1258530" y="2049042"/>
                  <a:pt x="1266733" y="2049964"/>
                  <a:pt x="1274261" y="2052975"/>
                </a:cubicBezTo>
                <a:cubicBezTo>
                  <a:pt x="1287041" y="2058087"/>
                  <a:pt x="1306919" y="2066708"/>
                  <a:pt x="1321456" y="2070673"/>
                </a:cubicBezTo>
                <a:cubicBezTo>
                  <a:pt x="1385065" y="2088021"/>
                  <a:pt x="1348615" y="2077365"/>
                  <a:pt x="1398147" y="2088371"/>
                </a:cubicBezTo>
                <a:cubicBezTo>
                  <a:pt x="1406062" y="2090130"/>
                  <a:pt x="1413747" y="2092937"/>
                  <a:pt x="1421745" y="2094270"/>
                </a:cubicBezTo>
                <a:cubicBezTo>
                  <a:pt x="1535802" y="2113280"/>
                  <a:pt x="1397576" y="2084311"/>
                  <a:pt x="1522034" y="2111969"/>
                </a:cubicBezTo>
                <a:cubicBezTo>
                  <a:pt x="1531866" y="2110002"/>
                  <a:pt x="1541592" y="2107394"/>
                  <a:pt x="1551531" y="2106069"/>
                </a:cubicBezTo>
                <a:cubicBezTo>
                  <a:pt x="1589255" y="2101039"/>
                  <a:pt x="1644546" y="2097947"/>
                  <a:pt x="1681316" y="2094270"/>
                </a:cubicBezTo>
                <a:cubicBezTo>
                  <a:pt x="1697091" y="2092692"/>
                  <a:pt x="1712779" y="2090337"/>
                  <a:pt x="1728511" y="2088371"/>
                </a:cubicBezTo>
                <a:cubicBezTo>
                  <a:pt x="1800027" y="2064532"/>
                  <a:pt x="1727814" y="2086559"/>
                  <a:pt x="1799304" y="2070673"/>
                </a:cubicBezTo>
                <a:cubicBezTo>
                  <a:pt x="1805374" y="2069324"/>
                  <a:pt x="1810904" y="2065994"/>
                  <a:pt x="1817002" y="2064774"/>
                </a:cubicBezTo>
                <a:cubicBezTo>
                  <a:pt x="1866922" y="2054790"/>
                  <a:pt x="1845600" y="2063523"/>
                  <a:pt x="1887794" y="2052975"/>
                </a:cubicBezTo>
                <a:cubicBezTo>
                  <a:pt x="1901682" y="2049503"/>
                  <a:pt x="1915051" y="2043984"/>
                  <a:pt x="1929089" y="2041176"/>
                </a:cubicBezTo>
                <a:cubicBezTo>
                  <a:pt x="1944635" y="2038067"/>
                  <a:pt x="1960569" y="2037372"/>
                  <a:pt x="1976284" y="2035277"/>
                </a:cubicBezTo>
                <a:cubicBezTo>
                  <a:pt x="1990067" y="2033439"/>
                  <a:pt x="2003899" y="2031865"/>
                  <a:pt x="2017580" y="2029378"/>
                </a:cubicBezTo>
                <a:cubicBezTo>
                  <a:pt x="2064992" y="2020757"/>
                  <a:pt x="2018755" y="2020862"/>
                  <a:pt x="2094271" y="2017579"/>
                </a:cubicBezTo>
                <a:cubicBezTo>
                  <a:pt x="2166988" y="2014418"/>
                  <a:pt x="2239788" y="2013646"/>
                  <a:pt x="2312547" y="2011680"/>
                </a:cubicBezTo>
                <a:lnTo>
                  <a:pt x="2395138" y="1999881"/>
                </a:lnTo>
                <a:cubicBezTo>
                  <a:pt x="2418783" y="1996243"/>
                  <a:pt x="2442106" y="1990248"/>
                  <a:pt x="2465931" y="1988082"/>
                </a:cubicBezTo>
                <a:cubicBezTo>
                  <a:pt x="2502649" y="1984744"/>
                  <a:pt x="2536224" y="1982810"/>
                  <a:pt x="2572119" y="1976283"/>
                </a:cubicBezTo>
                <a:cubicBezTo>
                  <a:pt x="2580096" y="1974833"/>
                  <a:pt x="2587850" y="1972350"/>
                  <a:pt x="2595716" y="1970384"/>
                </a:cubicBezTo>
                <a:cubicBezTo>
                  <a:pt x="2603582" y="1966451"/>
                  <a:pt x="2611231" y="1962049"/>
                  <a:pt x="2619314" y="1958585"/>
                </a:cubicBezTo>
                <a:cubicBezTo>
                  <a:pt x="2633458" y="1952523"/>
                  <a:pt x="2645641" y="1951064"/>
                  <a:pt x="2660609" y="1946787"/>
                </a:cubicBezTo>
                <a:cubicBezTo>
                  <a:pt x="2719842" y="1929863"/>
                  <a:pt x="2628148" y="1953426"/>
                  <a:pt x="2701905" y="1934988"/>
                </a:cubicBezTo>
                <a:cubicBezTo>
                  <a:pt x="2705838" y="1929089"/>
                  <a:pt x="2707692" y="1921048"/>
                  <a:pt x="2713704" y="1917290"/>
                </a:cubicBezTo>
                <a:cubicBezTo>
                  <a:pt x="2724250" y="1910698"/>
                  <a:pt x="2749100" y="1905491"/>
                  <a:pt x="2749100" y="1905491"/>
                </a:cubicBezTo>
                <a:cubicBezTo>
                  <a:pt x="2789510" y="1865081"/>
                  <a:pt x="2770613" y="1879351"/>
                  <a:pt x="2802194" y="1858296"/>
                </a:cubicBezTo>
                <a:cubicBezTo>
                  <a:pt x="2806127" y="1852397"/>
                  <a:pt x="2809250" y="1845868"/>
                  <a:pt x="2813993" y="1840598"/>
                </a:cubicBezTo>
                <a:cubicBezTo>
                  <a:pt x="2827016" y="1826129"/>
                  <a:pt x="2855288" y="1799303"/>
                  <a:pt x="2855288" y="1799303"/>
                </a:cubicBezTo>
                <a:cubicBezTo>
                  <a:pt x="2868403" y="1759957"/>
                  <a:pt x="2849719" y="1804817"/>
                  <a:pt x="2884785" y="1763907"/>
                </a:cubicBezTo>
                <a:cubicBezTo>
                  <a:pt x="2890508" y="1757230"/>
                  <a:pt x="2893120" y="1748392"/>
                  <a:pt x="2896584" y="1740309"/>
                </a:cubicBezTo>
                <a:cubicBezTo>
                  <a:pt x="2899034" y="1734593"/>
                  <a:pt x="2900174" y="1728385"/>
                  <a:pt x="2902483" y="1722611"/>
                </a:cubicBezTo>
                <a:cubicBezTo>
                  <a:pt x="2908045" y="1708706"/>
                  <a:pt x="2915063" y="1695390"/>
                  <a:pt x="2920181" y="1681316"/>
                </a:cubicBezTo>
                <a:cubicBezTo>
                  <a:pt x="2935419" y="1639410"/>
                  <a:pt x="2914919" y="1674459"/>
                  <a:pt x="2937879" y="1640020"/>
                </a:cubicBezTo>
                <a:cubicBezTo>
                  <a:pt x="2943093" y="1624376"/>
                  <a:pt x="2946505" y="1615648"/>
                  <a:pt x="2949678" y="1598725"/>
                </a:cubicBezTo>
                <a:cubicBezTo>
                  <a:pt x="2954087" y="1575212"/>
                  <a:pt x="2957319" y="1551491"/>
                  <a:pt x="2961476" y="1527932"/>
                </a:cubicBezTo>
                <a:cubicBezTo>
                  <a:pt x="2963218" y="1518058"/>
                  <a:pt x="2963949" y="1507859"/>
                  <a:pt x="2967376" y="1498436"/>
                </a:cubicBezTo>
                <a:cubicBezTo>
                  <a:pt x="2989554" y="1437450"/>
                  <a:pt x="2988190" y="1485960"/>
                  <a:pt x="3008671" y="1404046"/>
                </a:cubicBezTo>
                <a:cubicBezTo>
                  <a:pt x="3010638" y="1396180"/>
                  <a:pt x="3012981" y="1388399"/>
                  <a:pt x="3014571" y="1380449"/>
                </a:cubicBezTo>
                <a:cubicBezTo>
                  <a:pt x="3018883" y="1358890"/>
                  <a:pt x="3021037" y="1336885"/>
                  <a:pt x="3026369" y="1315556"/>
                </a:cubicBezTo>
                <a:cubicBezTo>
                  <a:pt x="3030894" y="1297457"/>
                  <a:pt x="3038581" y="1280292"/>
                  <a:pt x="3044067" y="1262461"/>
                </a:cubicBezTo>
                <a:cubicBezTo>
                  <a:pt x="3046451" y="1254712"/>
                  <a:pt x="3046956" y="1246392"/>
                  <a:pt x="3049967" y="1238864"/>
                </a:cubicBezTo>
                <a:cubicBezTo>
                  <a:pt x="3090911" y="1136507"/>
                  <a:pt x="3053846" y="1244926"/>
                  <a:pt x="3073564" y="1185770"/>
                </a:cubicBezTo>
                <a:cubicBezTo>
                  <a:pt x="3066443" y="1029091"/>
                  <a:pt x="3064370" y="1059594"/>
                  <a:pt x="3073564" y="884903"/>
                </a:cubicBezTo>
                <a:cubicBezTo>
                  <a:pt x="3075534" y="847465"/>
                  <a:pt x="3085366" y="796397"/>
                  <a:pt x="3091262" y="761016"/>
                </a:cubicBezTo>
                <a:cubicBezTo>
                  <a:pt x="3075630" y="698487"/>
                  <a:pt x="3097881" y="791517"/>
                  <a:pt x="3079464" y="690224"/>
                </a:cubicBezTo>
                <a:cubicBezTo>
                  <a:pt x="3077258" y="678094"/>
                  <a:pt x="3067187" y="658417"/>
                  <a:pt x="3061766" y="648929"/>
                </a:cubicBezTo>
                <a:cubicBezTo>
                  <a:pt x="3058248" y="642773"/>
                  <a:pt x="3054981" y="636244"/>
                  <a:pt x="3049967" y="631230"/>
                </a:cubicBezTo>
                <a:cubicBezTo>
                  <a:pt x="3044954" y="626217"/>
                  <a:pt x="3038168" y="623365"/>
                  <a:pt x="3032269" y="619432"/>
                </a:cubicBezTo>
                <a:cubicBezTo>
                  <a:pt x="3030302" y="613533"/>
                  <a:pt x="3031429" y="605348"/>
                  <a:pt x="3026369" y="601734"/>
                </a:cubicBezTo>
                <a:cubicBezTo>
                  <a:pt x="3016249" y="594505"/>
                  <a:pt x="2990973" y="589935"/>
                  <a:pt x="2990973" y="589935"/>
                </a:cubicBezTo>
                <a:cubicBezTo>
                  <a:pt x="2980333" y="573974"/>
                  <a:pt x="2974859" y="567348"/>
                  <a:pt x="2967376" y="548640"/>
                </a:cubicBezTo>
                <a:cubicBezTo>
                  <a:pt x="2946314" y="495985"/>
                  <a:pt x="2966479" y="529595"/>
                  <a:pt x="2943778" y="495545"/>
                </a:cubicBezTo>
                <a:cubicBezTo>
                  <a:pt x="2939373" y="482329"/>
                  <a:pt x="2934097" y="468007"/>
                  <a:pt x="2931980" y="454250"/>
                </a:cubicBezTo>
                <a:cubicBezTo>
                  <a:pt x="2929272" y="436650"/>
                  <a:pt x="2928289" y="418825"/>
                  <a:pt x="2926080" y="401156"/>
                </a:cubicBezTo>
                <a:cubicBezTo>
                  <a:pt x="2920119" y="353468"/>
                  <a:pt x="2931271" y="367254"/>
                  <a:pt x="2902483" y="348061"/>
                </a:cubicBezTo>
                <a:cubicBezTo>
                  <a:pt x="2876919" y="350028"/>
                  <a:pt x="2850586" y="347436"/>
                  <a:pt x="2825791" y="353961"/>
                </a:cubicBezTo>
                <a:cubicBezTo>
                  <a:pt x="2812078" y="357570"/>
                  <a:pt x="2790395" y="377558"/>
                  <a:pt x="2790395" y="377558"/>
                </a:cubicBezTo>
                <a:cubicBezTo>
                  <a:pt x="2787424" y="382014"/>
                  <a:pt x="2761638" y="424991"/>
                  <a:pt x="2784496" y="371659"/>
                </a:cubicBezTo>
                <a:cubicBezTo>
                  <a:pt x="2787289" y="365142"/>
                  <a:pt x="2792362" y="359860"/>
                  <a:pt x="2796295" y="353961"/>
                </a:cubicBezTo>
                <a:cubicBezTo>
                  <a:pt x="2798320" y="347887"/>
                  <a:pt x="2809081" y="317110"/>
                  <a:pt x="2808093" y="312665"/>
                </a:cubicBezTo>
                <a:cubicBezTo>
                  <a:pt x="2805606" y="301472"/>
                  <a:pt x="2799101" y="290631"/>
                  <a:pt x="2790395" y="283169"/>
                </a:cubicBezTo>
                <a:cubicBezTo>
                  <a:pt x="2784239" y="277892"/>
                  <a:pt x="2774664" y="279236"/>
                  <a:pt x="2766798" y="277269"/>
                </a:cubicBezTo>
                <a:cubicBezTo>
                  <a:pt x="2750758" y="266575"/>
                  <a:pt x="2734767" y="253672"/>
                  <a:pt x="2713704" y="253672"/>
                </a:cubicBezTo>
                <a:lnTo>
                  <a:pt x="2696006" y="253672"/>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3" name="TextBox 2">
            <a:extLst>
              <a:ext uri="{FF2B5EF4-FFF2-40B4-BE49-F238E27FC236}">
                <a16:creationId xmlns:a16="http://schemas.microsoft.com/office/drawing/2014/main" id="{E616BE8E-45EC-41FF-88E4-A3134A667ED1}"/>
              </a:ext>
            </a:extLst>
          </p:cNvPr>
          <p:cNvSpPr txBox="1"/>
          <p:nvPr/>
        </p:nvSpPr>
        <p:spPr>
          <a:xfrm>
            <a:off x="886097" y="1916589"/>
            <a:ext cx="1578189" cy="369332"/>
          </a:xfrm>
          <a:prstGeom prst="rect">
            <a:avLst/>
          </a:prstGeom>
          <a:noFill/>
        </p:spPr>
        <p:txBody>
          <a:bodyPr wrap="none" rtlCol="0">
            <a:spAutoFit/>
          </a:bodyPr>
          <a:lstStyle/>
          <a:p>
            <a:r>
              <a:rPr lang="en-GB" b="1" dirty="0"/>
              <a:t>CELEBRATE</a:t>
            </a:r>
          </a:p>
        </p:txBody>
      </p:sp>
    </p:spTree>
    <p:extLst>
      <p:ext uri="{BB962C8B-B14F-4D97-AF65-F5344CB8AC3E}">
        <p14:creationId xmlns:p14="http://schemas.microsoft.com/office/powerpoint/2010/main" val="956550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reto Principle, 80 20 Rule. Pie Graph, Column Chart, Libra ...">
            <a:extLst>
              <a:ext uri="{FF2B5EF4-FFF2-40B4-BE49-F238E27FC236}">
                <a16:creationId xmlns:a16="http://schemas.microsoft.com/office/drawing/2014/main" id="{67B7C981-7B4C-4040-B5C7-E12CEC78503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16" y="0"/>
            <a:ext cx="9143999" cy="6858000"/>
          </a:xfrm>
          <a:prstGeom prst="rect">
            <a:avLst/>
          </a:prstGeom>
          <a:noFill/>
          <a:ln>
            <a:noFill/>
          </a:ln>
        </p:spPr>
      </p:pic>
      <p:sp>
        <p:nvSpPr>
          <p:cNvPr id="2" name="Freeform: Shape 1">
            <a:extLst>
              <a:ext uri="{FF2B5EF4-FFF2-40B4-BE49-F238E27FC236}">
                <a16:creationId xmlns:a16="http://schemas.microsoft.com/office/drawing/2014/main" id="{7DFB0922-A9AA-4E63-9D9B-A3D27FAF244B}"/>
              </a:ext>
            </a:extLst>
          </p:cNvPr>
          <p:cNvSpPr/>
          <p:nvPr/>
        </p:nvSpPr>
        <p:spPr>
          <a:xfrm>
            <a:off x="1532370" y="1315556"/>
            <a:ext cx="1995444" cy="1793404"/>
          </a:xfrm>
          <a:custGeom>
            <a:avLst/>
            <a:gdLst>
              <a:gd name="connsiteX0" fmla="*/ 1889256 w 1995444"/>
              <a:gd name="connsiteY0" fmla="*/ 70792 h 1793404"/>
              <a:gd name="connsiteX1" fmla="*/ 1865658 w 1995444"/>
              <a:gd name="connsiteY1" fmla="*/ 100289 h 1793404"/>
              <a:gd name="connsiteX2" fmla="*/ 1859759 w 1995444"/>
              <a:gd name="connsiteY2" fmla="*/ 153383 h 1793404"/>
              <a:gd name="connsiteX3" fmla="*/ 1853860 w 1995444"/>
              <a:gd name="connsiteY3" fmla="*/ 224176 h 1793404"/>
              <a:gd name="connsiteX4" fmla="*/ 1836162 w 1995444"/>
              <a:gd name="connsiteY4" fmla="*/ 235974 h 1793404"/>
              <a:gd name="connsiteX5" fmla="*/ 1747671 w 1995444"/>
              <a:gd name="connsiteY5" fmla="*/ 230075 h 1793404"/>
              <a:gd name="connsiteX6" fmla="*/ 1729973 w 1995444"/>
              <a:gd name="connsiteY6" fmla="*/ 218276 h 1793404"/>
              <a:gd name="connsiteX7" fmla="*/ 1706376 w 1995444"/>
              <a:gd name="connsiteY7" fmla="*/ 206478 h 1793404"/>
              <a:gd name="connsiteX8" fmla="*/ 1665080 w 1995444"/>
              <a:gd name="connsiteY8" fmla="*/ 194679 h 1793404"/>
              <a:gd name="connsiteX9" fmla="*/ 1635584 w 1995444"/>
              <a:gd name="connsiteY9" fmla="*/ 182880 h 1793404"/>
              <a:gd name="connsiteX10" fmla="*/ 1617885 w 1995444"/>
              <a:gd name="connsiteY10" fmla="*/ 165182 h 1793404"/>
              <a:gd name="connsiteX11" fmla="*/ 1582489 w 1995444"/>
              <a:gd name="connsiteY11" fmla="*/ 159283 h 1793404"/>
              <a:gd name="connsiteX12" fmla="*/ 1564791 w 1995444"/>
              <a:gd name="connsiteY12" fmla="*/ 153383 h 1793404"/>
              <a:gd name="connsiteX13" fmla="*/ 1511697 w 1995444"/>
              <a:gd name="connsiteY13" fmla="*/ 129786 h 1793404"/>
              <a:gd name="connsiteX14" fmla="*/ 1493999 w 1995444"/>
              <a:gd name="connsiteY14" fmla="*/ 117987 h 1793404"/>
              <a:gd name="connsiteX15" fmla="*/ 1464502 w 1995444"/>
              <a:gd name="connsiteY15" fmla="*/ 112088 h 1793404"/>
              <a:gd name="connsiteX16" fmla="*/ 1393710 w 1995444"/>
              <a:gd name="connsiteY16" fmla="*/ 94390 h 1793404"/>
              <a:gd name="connsiteX17" fmla="*/ 1204931 w 1995444"/>
              <a:gd name="connsiteY17" fmla="*/ 88490 h 1793404"/>
              <a:gd name="connsiteX18" fmla="*/ 1122340 w 1995444"/>
              <a:gd name="connsiteY18" fmla="*/ 76692 h 1793404"/>
              <a:gd name="connsiteX19" fmla="*/ 986655 w 1995444"/>
              <a:gd name="connsiteY19" fmla="*/ 58994 h 1793404"/>
              <a:gd name="connsiteX20" fmla="*/ 921762 w 1995444"/>
              <a:gd name="connsiteY20" fmla="*/ 41296 h 1793404"/>
              <a:gd name="connsiteX21" fmla="*/ 827372 w 1995444"/>
              <a:gd name="connsiteY21" fmla="*/ 29497 h 1793404"/>
              <a:gd name="connsiteX22" fmla="*/ 768378 w 1995444"/>
              <a:gd name="connsiteY22" fmla="*/ 17698 h 1793404"/>
              <a:gd name="connsiteX23" fmla="*/ 650391 w 1995444"/>
              <a:gd name="connsiteY23" fmla="*/ 5899 h 1793404"/>
              <a:gd name="connsiteX24" fmla="*/ 597297 w 1995444"/>
              <a:gd name="connsiteY24" fmla="*/ 0 h 1793404"/>
              <a:gd name="connsiteX25" fmla="*/ 343625 w 1995444"/>
              <a:gd name="connsiteY25" fmla="*/ 5899 h 1793404"/>
              <a:gd name="connsiteX26" fmla="*/ 302329 w 1995444"/>
              <a:gd name="connsiteY26" fmla="*/ 17698 h 1793404"/>
              <a:gd name="connsiteX27" fmla="*/ 243336 w 1995444"/>
              <a:gd name="connsiteY27" fmla="*/ 29497 h 1793404"/>
              <a:gd name="connsiteX28" fmla="*/ 219738 w 1995444"/>
              <a:gd name="connsiteY28" fmla="*/ 35396 h 1793404"/>
              <a:gd name="connsiteX29" fmla="*/ 196141 w 1995444"/>
              <a:gd name="connsiteY29" fmla="*/ 47195 h 1793404"/>
              <a:gd name="connsiteX30" fmla="*/ 160745 w 1995444"/>
              <a:gd name="connsiteY30" fmla="*/ 58994 h 1793404"/>
              <a:gd name="connsiteX31" fmla="*/ 143047 w 1995444"/>
              <a:gd name="connsiteY31" fmla="*/ 70792 h 1793404"/>
              <a:gd name="connsiteX32" fmla="*/ 101751 w 1995444"/>
              <a:gd name="connsiteY32" fmla="*/ 100289 h 1793404"/>
              <a:gd name="connsiteX33" fmla="*/ 84053 w 1995444"/>
              <a:gd name="connsiteY33" fmla="*/ 135685 h 1793404"/>
              <a:gd name="connsiteX34" fmla="*/ 72255 w 1995444"/>
              <a:gd name="connsiteY34" fmla="*/ 153383 h 1793404"/>
              <a:gd name="connsiteX35" fmla="*/ 66355 w 1995444"/>
              <a:gd name="connsiteY35" fmla="*/ 176981 h 1793404"/>
              <a:gd name="connsiteX36" fmla="*/ 54556 w 1995444"/>
              <a:gd name="connsiteY36" fmla="*/ 212377 h 1793404"/>
              <a:gd name="connsiteX37" fmla="*/ 36858 w 1995444"/>
              <a:gd name="connsiteY37" fmla="*/ 265471 h 1793404"/>
              <a:gd name="connsiteX38" fmla="*/ 30959 w 1995444"/>
              <a:gd name="connsiteY38" fmla="*/ 283169 h 1793404"/>
              <a:gd name="connsiteX39" fmla="*/ 25060 w 1995444"/>
              <a:gd name="connsiteY39" fmla="*/ 306767 h 1793404"/>
              <a:gd name="connsiteX40" fmla="*/ 7362 w 1995444"/>
              <a:gd name="connsiteY40" fmla="*/ 324465 h 1793404"/>
              <a:gd name="connsiteX41" fmla="*/ 19160 w 1995444"/>
              <a:gd name="connsiteY41" fmla="*/ 442452 h 1793404"/>
              <a:gd name="connsiteX42" fmla="*/ 30959 w 1995444"/>
              <a:gd name="connsiteY42" fmla="*/ 477848 h 1793404"/>
              <a:gd name="connsiteX43" fmla="*/ 36858 w 1995444"/>
              <a:gd name="connsiteY43" fmla="*/ 495546 h 1793404"/>
              <a:gd name="connsiteX44" fmla="*/ 60456 w 1995444"/>
              <a:gd name="connsiteY44" fmla="*/ 536841 h 1793404"/>
              <a:gd name="connsiteX45" fmla="*/ 72255 w 1995444"/>
              <a:gd name="connsiteY45" fmla="*/ 572238 h 1793404"/>
              <a:gd name="connsiteX46" fmla="*/ 89953 w 1995444"/>
              <a:gd name="connsiteY46" fmla="*/ 625332 h 1793404"/>
              <a:gd name="connsiteX47" fmla="*/ 107651 w 1995444"/>
              <a:gd name="connsiteY47" fmla="*/ 666627 h 1793404"/>
              <a:gd name="connsiteX48" fmla="*/ 119449 w 1995444"/>
              <a:gd name="connsiteY48" fmla="*/ 702023 h 1793404"/>
              <a:gd name="connsiteX49" fmla="*/ 125349 w 1995444"/>
              <a:gd name="connsiteY49" fmla="*/ 719721 h 1793404"/>
              <a:gd name="connsiteX50" fmla="*/ 131248 w 1995444"/>
              <a:gd name="connsiteY50" fmla="*/ 737419 h 1793404"/>
              <a:gd name="connsiteX51" fmla="*/ 154845 w 1995444"/>
              <a:gd name="connsiteY51" fmla="*/ 772816 h 1793404"/>
              <a:gd name="connsiteX52" fmla="*/ 125349 w 1995444"/>
              <a:gd name="connsiteY52" fmla="*/ 802312 h 1793404"/>
              <a:gd name="connsiteX53" fmla="*/ 148946 w 1995444"/>
              <a:gd name="connsiteY53" fmla="*/ 879004 h 1793404"/>
              <a:gd name="connsiteX54" fmla="*/ 184342 w 1995444"/>
              <a:gd name="connsiteY54" fmla="*/ 932098 h 1793404"/>
              <a:gd name="connsiteX55" fmla="*/ 196141 w 1995444"/>
              <a:gd name="connsiteY55" fmla="*/ 967494 h 1793404"/>
              <a:gd name="connsiteX56" fmla="*/ 202040 w 1995444"/>
              <a:gd name="connsiteY56" fmla="*/ 985192 h 1793404"/>
              <a:gd name="connsiteX57" fmla="*/ 213839 w 1995444"/>
              <a:gd name="connsiteY57" fmla="*/ 1002890 h 1793404"/>
              <a:gd name="connsiteX58" fmla="*/ 219738 w 1995444"/>
              <a:gd name="connsiteY58" fmla="*/ 1020589 h 1793404"/>
              <a:gd name="connsiteX59" fmla="*/ 237436 w 1995444"/>
              <a:gd name="connsiteY59" fmla="*/ 1061884 h 1793404"/>
              <a:gd name="connsiteX60" fmla="*/ 243336 w 1995444"/>
              <a:gd name="connsiteY60" fmla="*/ 1091381 h 1793404"/>
              <a:gd name="connsiteX61" fmla="*/ 255135 w 1995444"/>
              <a:gd name="connsiteY61" fmla="*/ 1109079 h 1793404"/>
              <a:gd name="connsiteX62" fmla="*/ 272833 w 1995444"/>
              <a:gd name="connsiteY62" fmla="*/ 1138576 h 1793404"/>
              <a:gd name="connsiteX63" fmla="*/ 278732 w 1995444"/>
              <a:gd name="connsiteY63" fmla="*/ 1156274 h 1793404"/>
              <a:gd name="connsiteX64" fmla="*/ 302329 w 1995444"/>
              <a:gd name="connsiteY64" fmla="*/ 1197569 h 1793404"/>
              <a:gd name="connsiteX65" fmla="*/ 314128 w 1995444"/>
              <a:gd name="connsiteY65" fmla="*/ 1221167 h 1793404"/>
              <a:gd name="connsiteX66" fmla="*/ 331826 w 1995444"/>
              <a:gd name="connsiteY66" fmla="*/ 1262462 h 1793404"/>
              <a:gd name="connsiteX67" fmla="*/ 349524 w 1995444"/>
              <a:gd name="connsiteY67" fmla="*/ 1274261 h 1793404"/>
              <a:gd name="connsiteX68" fmla="*/ 373122 w 1995444"/>
              <a:gd name="connsiteY68" fmla="*/ 1309657 h 1793404"/>
              <a:gd name="connsiteX69" fmla="*/ 384920 w 1995444"/>
              <a:gd name="connsiteY69" fmla="*/ 1327355 h 1793404"/>
              <a:gd name="connsiteX70" fmla="*/ 402618 w 1995444"/>
              <a:gd name="connsiteY70" fmla="*/ 1333254 h 1793404"/>
              <a:gd name="connsiteX71" fmla="*/ 414417 w 1995444"/>
              <a:gd name="connsiteY71" fmla="*/ 1356852 h 1793404"/>
              <a:gd name="connsiteX72" fmla="*/ 449813 w 1995444"/>
              <a:gd name="connsiteY72" fmla="*/ 1386349 h 1793404"/>
              <a:gd name="connsiteX73" fmla="*/ 485209 w 1995444"/>
              <a:gd name="connsiteY73" fmla="*/ 1415845 h 1793404"/>
              <a:gd name="connsiteX74" fmla="*/ 520605 w 1995444"/>
              <a:gd name="connsiteY74" fmla="*/ 1451241 h 1793404"/>
              <a:gd name="connsiteX75" fmla="*/ 579599 w 1995444"/>
              <a:gd name="connsiteY75" fmla="*/ 1498436 h 1793404"/>
              <a:gd name="connsiteX76" fmla="*/ 597297 w 1995444"/>
              <a:gd name="connsiteY76" fmla="*/ 1504336 h 1793404"/>
              <a:gd name="connsiteX77" fmla="*/ 644492 w 1995444"/>
              <a:gd name="connsiteY77" fmla="*/ 1545631 h 1793404"/>
              <a:gd name="connsiteX78" fmla="*/ 662190 w 1995444"/>
              <a:gd name="connsiteY78" fmla="*/ 1563329 h 1793404"/>
              <a:gd name="connsiteX79" fmla="*/ 685787 w 1995444"/>
              <a:gd name="connsiteY79" fmla="*/ 1569229 h 1793404"/>
              <a:gd name="connsiteX80" fmla="*/ 738882 w 1995444"/>
              <a:gd name="connsiteY80" fmla="*/ 1610524 h 1793404"/>
              <a:gd name="connsiteX81" fmla="*/ 756580 w 1995444"/>
              <a:gd name="connsiteY81" fmla="*/ 1628222 h 1793404"/>
              <a:gd name="connsiteX82" fmla="*/ 803775 w 1995444"/>
              <a:gd name="connsiteY82" fmla="*/ 1651819 h 1793404"/>
              <a:gd name="connsiteX83" fmla="*/ 845070 w 1995444"/>
              <a:gd name="connsiteY83" fmla="*/ 1687216 h 1793404"/>
              <a:gd name="connsiteX84" fmla="*/ 898164 w 1995444"/>
              <a:gd name="connsiteY84" fmla="*/ 1716712 h 1793404"/>
              <a:gd name="connsiteX85" fmla="*/ 915862 w 1995444"/>
              <a:gd name="connsiteY85" fmla="*/ 1728511 h 1793404"/>
              <a:gd name="connsiteX86" fmla="*/ 951258 w 1995444"/>
              <a:gd name="connsiteY86" fmla="*/ 1740310 h 1793404"/>
              <a:gd name="connsiteX87" fmla="*/ 963057 w 1995444"/>
              <a:gd name="connsiteY87" fmla="*/ 1758008 h 1793404"/>
              <a:gd name="connsiteX88" fmla="*/ 992554 w 1995444"/>
              <a:gd name="connsiteY88" fmla="*/ 1763907 h 1793404"/>
              <a:gd name="connsiteX89" fmla="*/ 1016151 w 1995444"/>
              <a:gd name="connsiteY89" fmla="*/ 1769807 h 1793404"/>
              <a:gd name="connsiteX90" fmla="*/ 1051547 w 1995444"/>
              <a:gd name="connsiteY90" fmla="*/ 1775706 h 1793404"/>
              <a:gd name="connsiteX91" fmla="*/ 1075145 w 1995444"/>
              <a:gd name="connsiteY91" fmla="*/ 1781605 h 1793404"/>
              <a:gd name="connsiteX92" fmla="*/ 1140038 w 1995444"/>
              <a:gd name="connsiteY92" fmla="*/ 1793404 h 1793404"/>
              <a:gd name="connsiteX93" fmla="*/ 1311119 w 1995444"/>
              <a:gd name="connsiteY93" fmla="*/ 1781605 h 1793404"/>
              <a:gd name="connsiteX94" fmla="*/ 1346515 w 1995444"/>
              <a:gd name="connsiteY94" fmla="*/ 1763907 h 1793404"/>
              <a:gd name="connsiteX95" fmla="*/ 1393710 w 1995444"/>
              <a:gd name="connsiteY95" fmla="*/ 1758008 h 1793404"/>
              <a:gd name="connsiteX96" fmla="*/ 1440905 w 1995444"/>
              <a:gd name="connsiteY96" fmla="*/ 1734410 h 1793404"/>
              <a:gd name="connsiteX97" fmla="*/ 1464502 w 1995444"/>
              <a:gd name="connsiteY97" fmla="*/ 1716712 h 1793404"/>
              <a:gd name="connsiteX98" fmla="*/ 1517596 w 1995444"/>
              <a:gd name="connsiteY98" fmla="*/ 1687216 h 1793404"/>
              <a:gd name="connsiteX99" fmla="*/ 1558892 w 1995444"/>
              <a:gd name="connsiteY99" fmla="*/ 1663618 h 1793404"/>
              <a:gd name="connsiteX100" fmla="*/ 1576590 w 1995444"/>
              <a:gd name="connsiteY100" fmla="*/ 1645920 h 1793404"/>
              <a:gd name="connsiteX101" fmla="*/ 1606087 w 1995444"/>
              <a:gd name="connsiteY101" fmla="*/ 1628222 h 1793404"/>
              <a:gd name="connsiteX102" fmla="*/ 1617885 w 1995444"/>
              <a:gd name="connsiteY102" fmla="*/ 1610524 h 1793404"/>
              <a:gd name="connsiteX103" fmla="*/ 1688678 w 1995444"/>
              <a:gd name="connsiteY103" fmla="*/ 1563329 h 1793404"/>
              <a:gd name="connsiteX104" fmla="*/ 1712275 w 1995444"/>
              <a:gd name="connsiteY104" fmla="*/ 1539732 h 1793404"/>
              <a:gd name="connsiteX105" fmla="*/ 1753571 w 1995444"/>
              <a:gd name="connsiteY105" fmla="*/ 1504336 h 1793404"/>
              <a:gd name="connsiteX106" fmla="*/ 1771269 w 1995444"/>
              <a:gd name="connsiteY106" fmla="*/ 1492537 h 1793404"/>
              <a:gd name="connsiteX107" fmla="*/ 1794866 w 1995444"/>
              <a:gd name="connsiteY107" fmla="*/ 1474839 h 1793404"/>
              <a:gd name="connsiteX108" fmla="*/ 1812564 w 1995444"/>
              <a:gd name="connsiteY108" fmla="*/ 1463040 h 1793404"/>
              <a:gd name="connsiteX109" fmla="*/ 1842061 w 1995444"/>
              <a:gd name="connsiteY109" fmla="*/ 1427644 h 1793404"/>
              <a:gd name="connsiteX110" fmla="*/ 1865658 w 1995444"/>
              <a:gd name="connsiteY110" fmla="*/ 1409946 h 1793404"/>
              <a:gd name="connsiteX111" fmla="*/ 1877457 w 1995444"/>
              <a:gd name="connsiteY111" fmla="*/ 1392248 h 1793404"/>
              <a:gd name="connsiteX112" fmla="*/ 1918753 w 1995444"/>
              <a:gd name="connsiteY112" fmla="*/ 1350952 h 1793404"/>
              <a:gd name="connsiteX113" fmla="*/ 1948249 w 1995444"/>
              <a:gd name="connsiteY113" fmla="*/ 1321456 h 1793404"/>
              <a:gd name="connsiteX114" fmla="*/ 1960048 w 1995444"/>
              <a:gd name="connsiteY114" fmla="*/ 1061884 h 1793404"/>
              <a:gd name="connsiteX115" fmla="*/ 1971847 w 1995444"/>
              <a:gd name="connsiteY115" fmla="*/ 991092 h 1793404"/>
              <a:gd name="connsiteX116" fmla="*/ 1977746 w 1995444"/>
              <a:gd name="connsiteY116" fmla="*/ 943897 h 1793404"/>
              <a:gd name="connsiteX117" fmla="*/ 1995444 w 1995444"/>
              <a:gd name="connsiteY117" fmla="*/ 749218 h 1793404"/>
              <a:gd name="connsiteX118" fmla="*/ 1989545 w 1995444"/>
              <a:gd name="connsiteY118" fmla="*/ 560439 h 1793404"/>
              <a:gd name="connsiteX119" fmla="*/ 1977746 w 1995444"/>
              <a:gd name="connsiteY119" fmla="*/ 542741 h 1793404"/>
              <a:gd name="connsiteX120" fmla="*/ 1948249 w 1995444"/>
              <a:gd name="connsiteY120" fmla="*/ 501445 h 1793404"/>
              <a:gd name="connsiteX121" fmla="*/ 1930551 w 1995444"/>
              <a:gd name="connsiteY121" fmla="*/ 466049 h 1793404"/>
              <a:gd name="connsiteX122" fmla="*/ 1912853 w 1995444"/>
              <a:gd name="connsiteY122" fmla="*/ 454250 h 1793404"/>
              <a:gd name="connsiteX123" fmla="*/ 1889256 w 1995444"/>
              <a:gd name="connsiteY123" fmla="*/ 418854 h 1793404"/>
              <a:gd name="connsiteX124" fmla="*/ 1883356 w 1995444"/>
              <a:gd name="connsiteY124" fmla="*/ 401156 h 1793404"/>
              <a:gd name="connsiteX125" fmla="*/ 1871558 w 1995444"/>
              <a:gd name="connsiteY125" fmla="*/ 383458 h 1793404"/>
              <a:gd name="connsiteX126" fmla="*/ 1865658 w 1995444"/>
              <a:gd name="connsiteY126" fmla="*/ 365760 h 1793404"/>
              <a:gd name="connsiteX127" fmla="*/ 1853860 w 1995444"/>
              <a:gd name="connsiteY127" fmla="*/ 306767 h 1793404"/>
              <a:gd name="connsiteX128" fmla="*/ 1842061 w 1995444"/>
              <a:gd name="connsiteY128" fmla="*/ 241874 h 1793404"/>
              <a:gd name="connsiteX129" fmla="*/ 1836162 w 1995444"/>
              <a:gd name="connsiteY129" fmla="*/ 224176 h 1793404"/>
              <a:gd name="connsiteX130" fmla="*/ 1847960 w 1995444"/>
              <a:gd name="connsiteY130" fmla="*/ 294968 h 179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95444" h="1793404">
                <a:moveTo>
                  <a:pt x="1889256" y="70792"/>
                </a:moveTo>
                <a:cubicBezTo>
                  <a:pt x="1881390" y="80624"/>
                  <a:pt x="1869893" y="88431"/>
                  <a:pt x="1865658" y="100289"/>
                </a:cubicBezTo>
                <a:cubicBezTo>
                  <a:pt x="1859669" y="117058"/>
                  <a:pt x="1861447" y="135656"/>
                  <a:pt x="1859759" y="153383"/>
                </a:cubicBezTo>
                <a:cubicBezTo>
                  <a:pt x="1857514" y="176956"/>
                  <a:pt x="1860365" y="201408"/>
                  <a:pt x="1853860" y="224176"/>
                </a:cubicBezTo>
                <a:cubicBezTo>
                  <a:pt x="1851912" y="230993"/>
                  <a:pt x="1842061" y="232041"/>
                  <a:pt x="1836162" y="235974"/>
                </a:cubicBezTo>
                <a:cubicBezTo>
                  <a:pt x="1806665" y="234008"/>
                  <a:pt x="1776831" y="234935"/>
                  <a:pt x="1747671" y="230075"/>
                </a:cubicBezTo>
                <a:cubicBezTo>
                  <a:pt x="1740677" y="228909"/>
                  <a:pt x="1736129" y="221794"/>
                  <a:pt x="1729973" y="218276"/>
                </a:cubicBezTo>
                <a:cubicBezTo>
                  <a:pt x="1722338" y="213913"/>
                  <a:pt x="1714459" y="209942"/>
                  <a:pt x="1706376" y="206478"/>
                </a:cubicBezTo>
                <a:cubicBezTo>
                  <a:pt x="1686477" y="197950"/>
                  <a:pt x="1687552" y="202170"/>
                  <a:pt x="1665080" y="194679"/>
                </a:cubicBezTo>
                <a:cubicBezTo>
                  <a:pt x="1655034" y="191330"/>
                  <a:pt x="1645416" y="186813"/>
                  <a:pt x="1635584" y="182880"/>
                </a:cubicBezTo>
                <a:cubicBezTo>
                  <a:pt x="1629684" y="176981"/>
                  <a:pt x="1625509" y="168570"/>
                  <a:pt x="1617885" y="165182"/>
                </a:cubicBezTo>
                <a:cubicBezTo>
                  <a:pt x="1606954" y="160324"/>
                  <a:pt x="1594166" y="161878"/>
                  <a:pt x="1582489" y="159283"/>
                </a:cubicBezTo>
                <a:cubicBezTo>
                  <a:pt x="1576419" y="157934"/>
                  <a:pt x="1570690" y="155350"/>
                  <a:pt x="1564791" y="153383"/>
                </a:cubicBezTo>
                <a:cubicBezTo>
                  <a:pt x="1515262" y="116236"/>
                  <a:pt x="1569100" y="151312"/>
                  <a:pt x="1511697" y="129786"/>
                </a:cubicBezTo>
                <a:cubicBezTo>
                  <a:pt x="1505058" y="127296"/>
                  <a:pt x="1500638" y="120477"/>
                  <a:pt x="1493999" y="117987"/>
                </a:cubicBezTo>
                <a:cubicBezTo>
                  <a:pt x="1484610" y="114466"/>
                  <a:pt x="1474230" y="114520"/>
                  <a:pt x="1464502" y="112088"/>
                </a:cubicBezTo>
                <a:cubicBezTo>
                  <a:pt x="1430265" y="103529"/>
                  <a:pt x="1450949" y="98578"/>
                  <a:pt x="1393710" y="94390"/>
                </a:cubicBezTo>
                <a:cubicBezTo>
                  <a:pt x="1330921" y="89795"/>
                  <a:pt x="1267857" y="90457"/>
                  <a:pt x="1204931" y="88490"/>
                </a:cubicBezTo>
                <a:cubicBezTo>
                  <a:pt x="1137170" y="77197"/>
                  <a:pt x="1203574" y="87769"/>
                  <a:pt x="1122340" y="76692"/>
                </a:cubicBezTo>
                <a:cubicBezTo>
                  <a:pt x="996340" y="59510"/>
                  <a:pt x="1083897" y="69798"/>
                  <a:pt x="986655" y="58994"/>
                </a:cubicBezTo>
                <a:cubicBezTo>
                  <a:pt x="948360" y="39847"/>
                  <a:pt x="975336" y="50225"/>
                  <a:pt x="921762" y="41296"/>
                </a:cubicBezTo>
                <a:cubicBezTo>
                  <a:pt x="848609" y="29104"/>
                  <a:pt x="950680" y="40706"/>
                  <a:pt x="827372" y="29497"/>
                </a:cubicBezTo>
                <a:cubicBezTo>
                  <a:pt x="807707" y="25564"/>
                  <a:pt x="788256" y="20348"/>
                  <a:pt x="768378" y="17698"/>
                </a:cubicBezTo>
                <a:cubicBezTo>
                  <a:pt x="729200" y="12474"/>
                  <a:pt x="689674" y="10264"/>
                  <a:pt x="650391" y="5899"/>
                </a:cubicBezTo>
                <a:lnTo>
                  <a:pt x="597297" y="0"/>
                </a:lnTo>
                <a:cubicBezTo>
                  <a:pt x="512740" y="1966"/>
                  <a:pt x="428053" y="833"/>
                  <a:pt x="343625" y="5899"/>
                </a:cubicBezTo>
                <a:cubicBezTo>
                  <a:pt x="329335" y="6756"/>
                  <a:pt x="316265" y="14419"/>
                  <a:pt x="302329" y="17698"/>
                </a:cubicBezTo>
                <a:cubicBezTo>
                  <a:pt x="282808" y="22291"/>
                  <a:pt x="263000" y="25564"/>
                  <a:pt x="243336" y="29497"/>
                </a:cubicBezTo>
                <a:cubicBezTo>
                  <a:pt x="235385" y="31087"/>
                  <a:pt x="227604" y="33430"/>
                  <a:pt x="219738" y="35396"/>
                </a:cubicBezTo>
                <a:cubicBezTo>
                  <a:pt x="211872" y="39329"/>
                  <a:pt x="204306" y="43929"/>
                  <a:pt x="196141" y="47195"/>
                </a:cubicBezTo>
                <a:cubicBezTo>
                  <a:pt x="184594" y="51814"/>
                  <a:pt x="171093" y="52096"/>
                  <a:pt x="160745" y="58994"/>
                </a:cubicBezTo>
                <a:cubicBezTo>
                  <a:pt x="154846" y="62927"/>
                  <a:pt x="148816" y="66671"/>
                  <a:pt x="143047" y="70792"/>
                </a:cubicBezTo>
                <a:cubicBezTo>
                  <a:pt x="91799" y="107397"/>
                  <a:pt x="143478" y="72470"/>
                  <a:pt x="101751" y="100289"/>
                </a:cubicBezTo>
                <a:cubicBezTo>
                  <a:pt x="67940" y="151008"/>
                  <a:pt x="108477" y="86837"/>
                  <a:pt x="84053" y="135685"/>
                </a:cubicBezTo>
                <a:cubicBezTo>
                  <a:pt x="80882" y="142026"/>
                  <a:pt x="76188" y="147484"/>
                  <a:pt x="72255" y="153383"/>
                </a:cubicBezTo>
                <a:cubicBezTo>
                  <a:pt x="70288" y="161249"/>
                  <a:pt x="68685" y="169215"/>
                  <a:pt x="66355" y="176981"/>
                </a:cubicBezTo>
                <a:cubicBezTo>
                  <a:pt x="62781" y="188893"/>
                  <a:pt x="58489" y="200578"/>
                  <a:pt x="54556" y="212377"/>
                </a:cubicBezTo>
                <a:lnTo>
                  <a:pt x="36858" y="265471"/>
                </a:lnTo>
                <a:cubicBezTo>
                  <a:pt x="34892" y="271370"/>
                  <a:pt x="32467" y="277136"/>
                  <a:pt x="30959" y="283169"/>
                </a:cubicBezTo>
                <a:cubicBezTo>
                  <a:pt x="28993" y="291035"/>
                  <a:pt x="29083" y="299727"/>
                  <a:pt x="25060" y="306767"/>
                </a:cubicBezTo>
                <a:cubicBezTo>
                  <a:pt x="20921" y="314011"/>
                  <a:pt x="13261" y="318566"/>
                  <a:pt x="7362" y="324465"/>
                </a:cubicBezTo>
                <a:cubicBezTo>
                  <a:pt x="-2799" y="375264"/>
                  <a:pt x="-5421" y="368710"/>
                  <a:pt x="19160" y="442452"/>
                </a:cubicBezTo>
                <a:lnTo>
                  <a:pt x="30959" y="477848"/>
                </a:lnTo>
                <a:cubicBezTo>
                  <a:pt x="32925" y="483747"/>
                  <a:pt x="33409" y="490372"/>
                  <a:pt x="36858" y="495546"/>
                </a:cubicBezTo>
                <a:cubicBezTo>
                  <a:pt x="47500" y="511509"/>
                  <a:pt x="52972" y="518130"/>
                  <a:pt x="60456" y="536841"/>
                </a:cubicBezTo>
                <a:cubicBezTo>
                  <a:pt x="65075" y="548389"/>
                  <a:pt x="68322" y="560439"/>
                  <a:pt x="72255" y="572238"/>
                </a:cubicBezTo>
                <a:lnTo>
                  <a:pt x="89953" y="625332"/>
                </a:lnTo>
                <a:cubicBezTo>
                  <a:pt x="108951" y="682325"/>
                  <a:pt x="78478" y="593695"/>
                  <a:pt x="107651" y="666627"/>
                </a:cubicBezTo>
                <a:cubicBezTo>
                  <a:pt x="112270" y="678174"/>
                  <a:pt x="115516" y="690224"/>
                  <a:pt x="119449" y="702023"/>
                </a:cubicBezTo>
                <a:lnTo>
                  <a:pt x="125349" y="719721"/>
                </a:lnTo>
                <a:cubicBezTo>
                  <a:pt x="127315" y="725620"/>
                  <a:pt x="127799" y="732245"/>
                  <a:pt x="131248" y="737419"/>
                </a:cubicBezTo>
                <a:lnTo>
                  <a:pt x="154845" y="772816"/>
                </a:lnTo>
                <a:cubicBezTo>
                  <a:pt x="146978" y="778060"/>
                  <a:pt x="125349" y="789201"/>
                  <a:pt x="125349" y="802312"/>
                </a:cubicBezTo>
                <a:cubicBezTo>
                  <a:pt x="125349" y="861387"/>
                  <a:pt x="130686" y="847049"/>
                  <a:pt x="148946" y="879004"/>
                </a:cubicBezTo>
                <a:cubicBezTo>
                  <a:pt x="175092" y="924758"/>
                  <a:pt x="142772" y="880134"/>
                  <a:pt x="184342" y="932098"/>
                </a:cubicBezTo>
                <a:lnTo>
                  <a:pt x="196141" y="967494"/>
                </a:lnTo>
                <a:cubicBezTo>
                  <a:pt x="198107" y="973393"/>
                  <a:pt x="198591" y="980018"/>
                  <a:pt x="202040" y="985192"/>
                </a:cubicBezTo>
                <a:lnTo>
                  <a:pt x="213839" y="1002890"/>
                </a:lnTo>
                <a:cubicBezTo>
                  <a:pt x="215805" y="1008790"/>
                  <a:pt x="217288" y="1014873"/>
                  <a:pt x="219738" y="1020589"/>
                </a:cubicBezTo>
                <a:cubicBezTo>
                  <a:pt x="229872" y="1044234"/>
                  <a:pt x="231900" y="1039742"/>
                  <a:pt x="237436" y="1061884"/>
                </a:cubicBezTo>
                <a:cubicBezTo>
                  <a:pt x="239868" y="1071612"/>
                  <a:pt x="239815" y="1081992"/>
                  <a:pt x="243336" y="1091381"/>
                </a:cubicBezTo>
                <a:cubicBezTo>
                  <a:pt x="245826" y="1098020"/>
                  <a:pt x="251377" y="1103067"/>
                  <a:pt x="255135" y="1109079"/>
                </a:cubicBezTo>
                <a:cubicBezTo>
                  <a:pt x="261212" y="1118802"/>
                  <a:pt x="267705" y="1128320"/>
                  <a:pt x="272833" y="1138576"/>
                </a:cubicBezTo>
                <a:cubicBezTo>
                  <a:pt x="275614" y="1144138"/>
                  <a:pt x="276282" y="1150558"/>
                  <a:pt x="278732" y="1156274"/>
                </a:cubicBezTo>
                <a:cubicBezTo>
                  <a:pt x="294010" y="1191921"/>
                  <a:pt x="285405" y="1167951"/>
                  <a:pt x="302329" y="1197569"/>
                </a:cubicBezTo>
                <a:cubicBezTo>
                  <a:pt x="306692" y="1205205"/>
                  <a:pt x="310664" y="1213084"/>
                  <a:pt x="314128" y="1221167"/>
                </a:cubicBezTo>
                <a:cubicBezTo>
                  <a:pt x="320638" y="1236357"/>
                  <a:pt x="320315" y="1248648"/>
                  <a:pt x="331826" y="1262462"/>
                </a:cubicBezTo>
                <a:cubicBezTo>
                  <a:pt x="336365" y="1267909"/>
                  <a:pt x="343625" y="1270328"/>
                  <a:pt x="349524" y="1274261"/>
                </a:cubicBezTo>
                <a:lnTo>
                  <a:pt x="373122" y="1309657"/>
                </a:lnTo>
                <a:cubicBezTo>
                  <a:pt x="377055" y="1315556"/>
                  <a:pt x="378194" y="1325113"/>
                  <a:pt x="384920" y="1327355"/>
                </a:cubicBezTo>
                <a:lnTo>
                  <a:pt x="402618" y="1333254"/>
                </a:lnTo>
                <a:cubicBezTo>
                  <a:pt x="406551" y="1341120"/>
                  <a:pt x="409305" y="1349696"/>
                  <a:pt x="414417" y="1356852"/>
                </a:cubicBezTo>
                <a:cubicBezTo>
                  <a:pt x="424740" y="1371304"/>
                  <a:pt x="435702" y="1376941"/>
                  <a:pt x="449813" y="1386349"/>
                </a:cubicBezTo>
                <a:cubicBezTo>
                  <a:pt x="490631" y="1447575"/>
                  <a:pt x="425328" y="1355964"/>
                  <a:pt x="485209" y="1415845"/>
                </a:cubicBezTo>
                <a:cubicBezTo>
                  <a:pt x="527004" y="1457640"/>
                  <a:pt x="480696" y="1437939"/>
                  <a:pt x="520605" y="1451241"/>
                </a:cubicBezTo>
                <a:cubicBezTo>
                  <a:pt x="536717" y="1467353"/>
                  <a:pt x="557271" y="1490993"/>
                  <a:pt x="579599" y="1498436"/>
                </a:cubicBezTo>
                <a:lnTo>
                  <a:pt x="597297" y="1504336"/>
                </a:lnTo>
                <a:cubicBezTo>
                  <a:pt x="638215" y="1545254"/>
                  <a:pt x="586873" y="1495215"/>
                  <a:pt x="644492" y="1545631"/>
                </a:cubicBezTo>
                <a:cubicBezTo>
                  <a:pt x="650771" y="1551125"/>
                  <a:pt x="654946" y="1559190"/>
                  <a:pt x="662190" y="1563329"/>
                </a:cubicBezTo>
                <a:cubicBezTo>
                  <a:pt x="669229" y="1567352"/>
                  <a:pt x="677921" y="1567262"/>
                  <a:pt x="685787" y="1569229"/>
                </a:cubicBezTo>
                <a:cubicBezTo>
                  <a:pt x="725581" y="1609022"/>
                  <a:pt x="705354" y="1599349"/>
                  <a:pt x="738882" y="1610524"/>
                </a:cubicBezTo>
                <a:cubicBezTo>
                  <a:pt x="744781" y="1616423"/>
                  <a:pt x="749906" y="1623216"/>
                  <a:pt x="756580" y="1628222"/>
                </a:cubicBezTo>
                <a:cubicBezTo>
                  <a:pt x="778872" y="1644941"/>
                  <a:pt x="781998" y="1644561"/>
                  <a:pt x="803775" y="1651819"/>
                </a:cubicBezTo>
                <a:cubicBezTo>
                  <a:pt x="817187" y="1665232"/>
                  <a:pt x="828042" y="1677756"/>
                  <a:pt x="845070" y="1687216"/>
                </a:cubicBezTo>
                <a:cubicBezTo>
                  <a:pt x="929316" y="1734018"/>
                  <a:pt x="823739" y="1663550"/>
                  <a:pt x="898164" y="1716712"/>
                </a:cubicBezTo>
                <a:cubicBezTo>
                  <a:pt x="903933" y="1720833"/>
                  <a:pt x="909383" y="1725631"/>
                  <a:pt x="915862" y="1728511"/>
                </a:cubicBezTo>
                <a:cubicBezTo>
                  <a:pt x="927227" y="1733562"/>
                  <a:pt x="951258" y="1740310"/>
                  <a:pt x="951258" y="1740310"/>
                </a:cubicBezTo>
                <a:cubicBezTo>
                  <a:pt x="955191" y="1746209"/>
                  <a:pt x="956901" y="1754490"/>
                  <a:pt x="963057" y="1758008"/>
                </a:cubicBezTo>
                <a:cubicBezTo>
                  <a:pt x="971763" y="1762983"/>
                  <a:pt x="982766" y="1761732"/>
                  <a:pt x="992554" y="1763907"/>
                </a:cubicBezTo>
                <a:cubicBezTo>
                  <a:pt x="1000469" y="1765666"/>
                  <a:pt x="1008201" y="1768217"/>
                  <a:pt x="1016151" y="1769807"/>
                </a:cubicBezTo>
                <a:cubicBezTo>
                  <a:pt x="1027880" y="1772153"/>
                  <a:pt x="1039818" y="1773360"/>
                  <a:pt x="1051547" y="1775706"/>
                </a:cubicBezTo>
                <a:cubicBezTo>
                  <a:pt x="1059498" y="1777296"/>
                  <a:pt x="1067194" y="1780015"/>
                  <a:pt x="1075145" y="1781605"/>
                </a:cubicBezTo>
                <a:cubicBezTo>
                  <a:pt x="1096704" y="1785917"/>
                  <a:pt x="1118407" y="1789471"/>
                  <a:pt x="1140038" y="1793404"/>
                </a:cubicBezTo>
                <a:cubicBezTo>
                  <a:pt x="1197065" y="1789471"/>
                  <a:pt x="1254206" y="1786941"/>
                  <a:pt x="1311119" y="1781605"/>
                </a:cubicBezTo>
                <a:cubicBezTo>
                  <a:pt x="1347006" y="1778241"/>
                  <a:pt x="1310574" y="1773709"/>
                  <a:pt x="1346515" y="1763907"/>
                </a:cubicBezTo>
                <a:cubicBezTo>
                  <a:pt x="1361810" y="1759736"/>
                  <a:pt x="1377978" y="1759974"/>
                  <a:pt x="1393710" y="1758008"/>
                </a:cubicBezTo>
                <a:cubicBezTo>
                  <a:pt x="1432292" y="1719426"/>
                  <a:pt x="1386649" y="1758524"/>
                  <a:pt x="1440905" y="1734410"/>
                </a:cubicBezTo>
                <a:cubicBezTo>
                  <a:pt x="1449890" y="1730417"/>
                  <a:pt x="1456164" y="1721923"/>
                  <a:pt x="1464502" y="1716712"/>
                </a:cubicBezTo>
                <a:cubicBezTo>
                  <a:pt x="1498132" y="1695694"/>
                  <a:pt x="1480851" y="1714775"/>
                  <a:pt x="1517596" y="1687216"/>
                </a:cubicBezTo>
                <a:cubicBezTo>
                  <a:pt x="1552743" y="1660856"/>
                  <a:pt x="1515817" y="1674388"/>
                  <a:pt x="1558892" y="1663618"/>
                </a:cubicBezTo>
                <a:cubicBezTo>
                  <a:pt x="1564791" y="1657719"/>
                  <a:pt x="1569916" y="1650926"/>
                  <a:pt x="1576590" y="1645920"/>
                </a:cubicBezTo>
                <a:cubicBezTo>
                  <a:pt x="1585763" y="1639040"/>
                  <a:pt x="1597381" y="1635684"/>
                  <a:pt x="1606087" y="1628222"/>
                </a:cubicBezTo>
                <a:cubicBezTo>
                  <a:pt x="1611470" y="1623608"/>
                  <a:pt x="1612872" y="1615537"/>
                  <a:pt x="1617885" y="1610524"/>
                </a:cubicBezTo>
                <a:cubicBezTo>
                  <a:pt x="1652751" y="1575658"/>
                  <a:pt x="1645278" y="1594893"/>
                  <a:pt x="1688678" y="1563329"/>
                </a:cubicBezTo>
                <a:cubicBezTo>
                  <a:pt x="1697674" y="1556786"/>
                  <a:pt x="1704044" y="1547215"/>
                  <a:pt x="1712275" y="1539732"/>
                </a:cubicBezTo>
                <a:cubicBezTo>
                  <a:pt x="1725690" y="1527537"/>
                  <a:pt x="1739414" y="1515662"/>
                  <a:pt x="1753571" y="1504336"/>
                </a:cubicBezTo>
                <a:cubicBezTo>
                  <a:pt x="1759108" y="1499907"/>
                  <a:pt x="1765500" y="1496658"/>
                  <a:pt x="1771269" y="1492537"/>
                </a:cubicBezTo>
                <a:cubicBezTo>
                  <a:pt x="1779270" y="1486822"/>
                  <a:pt x="1786865" y="1480554"/>
                  <a:pt x="1794866" y="1474839"/>
                </a:cubicBezTo>
                <a:cubicBezTo>
                  <a:pt x="1800635" y="1470718"/>
                  <a:pt x="1807117" y="1467579"/>
                  <a:pt x="1812564" y="1463040"/>
                </a:cubicBezTo>
                <a:cubicBezTo>
                  <a:pt x="1870550" y="1414718"/>
                  <a:pt x="1795656" y="1474049"/>
                  <a:pt x="1842061" y="1427644"/>
                </a:cubicBezTo>
                <a:cubicBezTo>
                  <a:pt x="1849013" y="1420692"/>
                  <a:pt x="1858706" y="1416898"/>
                  <a:pt x="1865658" y="1409946"/>
                </a:cubicBezTo>
                <a:cubicBezTo>
                  <a:pt x="1870672" y="1404932"/>
                  <a:pt x="1872714" y="1397518"/>
                  <a:pt x="1877457" y="1392248"/>
                </a:cubicBezTo>
                <a:cubicBezTo>
                  <a:pt x="1890480" y="1377778"/>
                  <a:pt x="1907955" y="1367150"/>
                  <a:pt x="1918753" y="1350952"/>
                </a:cubicBezTo>
                <a:cubicBezTo>
                  <a:pt x="1934484" y="1327355"/>
                  <a:pt x="1924652" y="1337187"/>
                  <a:pt x="1948249" y="1321456"/>
                </a:cubicBezTo>
                <a:cubicBezTo>
                  <a:pt x="1968428" y="1200394"/>
                  <a:pt x="1941406" y="1372578"/>
                  <a:pt x="1960048" y="1061884"/>
                </a:cubicBezTo>
                <a:cubicBezTo>
                  <a:pt x="1961481" y="1038004"/>
                  <a:pt x="1968298" y="1014750"/>
                  <a:pt x="1971847" y="991092"/>
                </a:cubicBezTo>
                <a:cubicBezTo>
                  <a:pt x="1974199" y="975413"/>
                  <a:pt x="1976207" y="959676"/>
                  <a:pt x="1977746" y="943897"/>
                </a:cubicBezTo>
                <a:cubicBezTo>
                  <a:pt x="1984073" y="879044"/>
                  <a:pt x="1995444" y="749218"/>
                  <a:pt x="1995444" y="749218"/>
                </a:cubicBezTo>
                <a:cubicBezTo>
                  <a:pt x="1993478" y="686292"/>
                  <a:pt x="1994922" y="623166"/>
                  <a:pt x="1989545" y="560439"/>
                </a:cubicBezTo>
                <a:cubicBezTo>
                  <a:pt x="1988939" y="553375"/>
                  <a:pt x="1981867" y="548511"/>
                  <a:pt x="1977746" y="542741"/>
                </a:cubicBezTo>
                <a:cubicBezTo>
                  <a:pt x="1941159" y="491519"/>
                  <a:pt x="1976056" y="543154"/>
                  <a:pt x="1948249" y="501445"/>
                </a:cubicBezTo>
                <a:cubicBezTo>
                  <a:pt x="1943451" y="487050"/>
                  <a:pt x="1941988" y="477486"/>
                  <a:pt x="1930551" y="466049"/>
                </a:cubicBezTo>
                <a:cubicBezTo>
                  <a:pt x="1925537" y="461035"/>
                  <a:pt x="1918752" y="458183"/>
                  <a:pt x="1912853" y="454250"/>
                </a:cubicBezTo>
                <a:cubicBezTo>
                  <a:pt x="1898828" y="412171"/>
                  <a:pt x="1918714" y="463040"/>
                  <a:pt x="1889256" y="418854"/>
                </a:cubicBezTo>
                <a:cubicBezTo>
                  <a:pt x="1885807" y="413680"/>
                  <a:pt x="1886137" y="406718"/>
                  <a:pt x="1883356" y="401156"/>
                </a:cubicBezTo>
                <a:cubicBezTo>
                  <a:pt x="1880185" y="394815"/>
                  <a:pt x="1874729" y="389799"/>
                  <a:pt x="1871558" y="383458"/>
                </a:cubicBezTo>
                <a:cubicBezTo>
                  <a:pt x="1868777" y="377896"/>
                  <a:pt x="1867056" y="371819"/>
                  <a:pt x="1865658" y="365760"/>
                </a:cubicBezTo>
                <a:cubicBezTo>
                  <a:pt x="1861149" y="346220"/>
                  <a:pt x="1857157" y="326548"/>
                  <a:pt x="1853860" y="306767"/>
                </a:cubicBezTo>
                <a:cubicBezTo>
                  <a:pt x="1851231" y="290995"/>
                  <a:pt x="1846182" y="258359"/>
                  <a:pt x="1842061" y="241874"/>
                </a:cubicBezTo>
                <a:cubicBezTo>
                  <a:pt x="1840553" y="235841"/>
                  <a:pt x="1834943" y="218078"/>
                  <a:pt x="1836162" y="224176"/>
                </a:cubicBezTo>
                <a:cubicBezTo>
                  <a:pt x="1849868" y="292707"/>
                  <a:pt x="1847960" y="248506"/>
                  <a:pt x="1847960" y="294968"/>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3" name="Freeform: Shape 2">
            <a:extLst>
              <a:ext uri="{FF2B5EF4-FFF2-40B4-BE49-F238E27FC236}">
                <a16:creationId xmlns:a16="http://schemas.microsoft.com/office/drawing/2014/main" id="{F5D4E84C-A222-4AC8-B1BD-A5D4262F9CC2}"/>
              </a:ext>
            </a:extLst>
          </p:cNvPr>
          <p:cNvSpPr/>
          <p:nvPr/>
        </p:nvSpPr>
        <p:spPr>
          <a:xfrm>
            <a:off x="4813874" y="1227066"/>
            <a:ext cx="3303638" cy="2489528"/>
          </a:xfrm>
          <a:custGeom>
            <a:avLst/>
            <a:gdLst>
              <a:gd name="connsiteX0" fmla="*/ 1168072 w 3303638"/>
              <a:gd name="connsiteY0" fmla="*/ 58993 h 2489528"/>
              <a:gd name="connsiteX1" fmla="*/ 1191669 w 3303638"/>
              <a:gd name="connsiteY1" fmla="*/ 94389 h 2489528"/>
              <a:gd name="connsiteX2" fmla="*/ 1197569 w 3303638"/>
              <a:gd name="connsiteY2" fmla="*/ 112088 h 2489528"/>
              <a:gd name="connsiteX3" fmla="*/ 1209367 w 3303638"/>
              <a:gd name="connsiteY3" fmla="*/ 141584 h 2489528"/>
              <a:gd name="connsiteX4" fmla="*/ 1209367 w 3303638"/>
              <a:gd name="connsiteY4" fmla="*/ 235974 h 2489528"/>
              <a:gd name="connsiteX5" fmla="*/ 1191669 w 3303638"/>
              <a:gd name="connsiteY5" fmla="*/ 241873 h 2489528"/>
              <a:gd name="connsiteX6" fmla="*/ 1144474 w 3303638"/>
              <a:gd name="connsiteY6" fmla="*/ 235974 h 2489528"/>
              <a:gd name="connsiteX7" fmla="*/ 1079581 w 3303638"/>
              <a:gd name="connsiteY7" fmla="*/ 230075 h 2489528"/>
              <a:gd name="connsiteX8" fmla="*/ 1050085 w 3303638"/>
              <a:gd name="connsiteY8" fmla="*/ 218276 h 2489528"/>
              <a:gd name="connsiteX9" fmla="*/ 961594 w 3303638"/>
              <a:gd name="connsiteY9" fmla="*/ 206477 h 2489528"/>
              <a:gd name="connsiteX10" fmla="*/ 890802 w 3303638"/>
              <a:gd name="connsiteY10" fmla="*/ 194679 h 2489528"/>
              <a:gd name="connsiteX11" fmla="*/ 625331 w 3303638"/>
              <a:gd name="connsiteY11" fmla="*/ 206477 h 2489528"/>
              <a:gd name="connsiteX12" fmla="*/ 578136 w 3303638"/>
              <a:gd name="connsiteY12" fmla="*/ 224175 h 2489528"/>
              <a:gd name="connsiteX13" fmla="*/ 554539 w 3303638"/>
              <a:gd name="connsiteY13" fmla="*/ 230075 h 2489528"/>
              <a:gd name="connsiteX14" fmla="*/ 501445 w 3303638"/>
              <a:gd name="connsiteY14" fmla="*/ 247773 h 2489528"/>
              <a:gd name="connsiteX15" fmla="*/ 477847 w 3303638"/>
              <a:gd name="connsiteY15" fmla="*/ 259571 h 2489528"/>
              <a:gd name="connsiteX16" fmla="*/ 460149 w 3303638"/>
              <a:gd name="connsiteY16" fmla="*/ 265471 h 2489528"/>
              <a:gd name="connsiteX17" fmla="*/ 401156 w 3303638"/>
              <a:gd name="connsiteY17" fmla="*/ 294968 h 2489528"/>
              <a:gd name="connsiteX18" fmla="*/ 365760 w 3303638"/>
              <a:gd name="connsiteY18" fmla="*/ 330364 h 2489528"/>
              <a:gd name="connsiteX19" fmla="*/ 348061 w 3303638"/>
              <a:gd name="connsiteY19" fmla="*/ 348062 h 2489528"/>
              <a:gd name="connsiteX20" fmla="*/ 306766 w 3303638"/>
              <a:gd name="connsiteY20" fmla="*/ 377559 h 2489528"/>
              <a:gd name="connsiteX21" fmla="*/ 283169 w 3303638"/>
              <a:gd name="connsiteY21" fmla="*/ 424753 h 2489528"/>
              <a:gd name="connsiteX22" fmla="*/ 265471 w 3303638"/>
              <a:gd name="connsiteY22" fmla="*/ 448351 h 2489528"/>
              <a:gd name="connsiteX23" fmla="*/ 230074 w 3303638"/>
              <a:gd name="connsiteY23" fmla="*/ 507344 h 2489528"/>
              <a:gd name="connsiteX24" fmla="*/ 224175 w 3303638"/>
              <a:gd name="connsiteY24" fmla="*/ 536841 h 2489528"/>
              <a:gd name="connsiteX25" fmla="*/ 212376 w 3303638"/>
              <a:gd name="connsiteY25" fmla="*/ 554539 h 2489528"/>
              <a:gd name="connsiteX26" fmla="*/ 200578 w 3303638"/>
              <a:gd name="connsiteY26" fmla="*/ 595835 h 2489528"/>
              <a:gd name="connsiteX27" fmla="*/ 188779 w 3303638"/>
              <a:gd name="connsiteY27" fmla="*/ 678426 h 2489528"/>
              <a:gd name="connsiteX28" fmla="*/ 182880 w 3303638"/>
              <a:gd name="connsiteY28" fmla="*/ 713822 h 2489528"/>
              <a:gd name="connsiteX29" fmla="*/ 171081 w 3303638"/>
              <a:gd name="connsiteY29" fmla="*/ 743319 h 2489528"/>
              <a:gd name="connsiteX30" fmla="*/ 165181 w 3303638"/>
              <a:gd name="connsiteY30" fmla="*/ 761017 h 2489528"/>
              <a:gd name="connsiteX31" fmla="*/ 153383 w 3303638"/>
              <a:gd name="connsiteY31" fmla="*/ 861306 h 2489528"/>
              <a:gd name="connsiteX32" fmla="*/ 141584 w 3303638"/>
              <a:gd name="connsiteY32" fmla="*/ 908500 h 2489528"/>
              <a:gd name="connsiteX33" fmla="*/ 135685 w 3303638"/>
              <a:gd name="connsiteY33" fmla="*/ 937997 h 2489528"/>
              <a:gd name="connsiteX34" fmla="*/ 129785 w 3303638"/>
              <a:gd name="connsiteY34" fmla="*/ 973393 h 2489528"/>
              <a:gd name="connsiteX35" fmla="*/ 112087 w 3303638"/>
              <a:gd name="connsiteY35" fmla="*/ 979293 h 2489528"/>
              <a:gd name="connsiteX36" fmla="*/ 94389 w 3303638"/>
              <a:gd name="connsiteY36" fmla="*/ 991091 h 2489528"/>
              <a:gd name="connsiteX37" fmla="*/ 64892 w 3303638"/>
              <a:gd name="connsiteY37" fmla="*/ 1061884 h 2489528"/>
              <a:gd name="connsiteX38" fmla="*/ 53094 w 3303638"/>
              <a:gd name="connsiteY38" fmla="*/ 1085481 h 2489528"/>
              <a:gd name="connsiteX39" fmla="*/ 35396 w 3303638"/>
              <a:gd name="connsiteY39" fmla="*/ 1138575 h 2489528"/>
              <a:gd name="connsiteX40" fmla="*/ 17698 w 3303638"/>
              <a:gd name="connsiteY40" fmla="*/ 1262462 h 2489528"/>
              <a:gd name="connsiteX41" fmla="*/ 0 w 3303638"/>
              <a:gd name="connsiteY41" fmla="*/ 1522033 h 2489528"/>
              <a:gd name="connsiteX42" fmla="*/ 11798 w 3303638"/>
              <a:gd name="connsiteY42" fmla="*/ 1622322 h 2489528"/>
              <a:gd name="connsiteX43" fmla="*/ 29496 w 3303638"/>
              <a:gd name="connsiteY43" fmla="*/ 1669517 h 2489528"/>
              <a:gd name="connsiteX44" fmla="*/ 35396 w 3303638"/>
              <a:gd name="connsiteY44" fmla="*/ 1687215 h 2489528"/>
              <a:gd name="connsiteX45" fmla="*/ 53094 w 3303638"/>
              <a:gd name="connsiteY45" fmla="*/ 1710813 h 2489528"/>
              <a:gd name="connsiteX46" fmla="*/ 64892 w 3303638"/>
              <a:gd name="connsiteY46" fmla="*/ 1728511 h 2489528"/>
              <a:gd name="connsiteX47" fmla="*/ 100289 w 3303638"/>
              <a:gd name="connsiteY47" fmla="*/ 1763907 h 2489528"/>
              <a:gd name="connsiteX48" fmla="*/ 141584 w 3303638"/>
              <a:gd name="connsiteY48" fmla="*/ 1822900 h 2489528"/>
              <a:gd name="connsiteX49" fmla="*/ 159282 w 3303638"/>
              <a:gd name="connsiteY49" fmla="*/ 1840599 h 2489528"/>
              <a:gd name="connsiteX50" fmla="*/ 200578 w 3303638"/>
              <a:gd name="connsiteY50" fmla="*/ 1887793 h 2489528"/>
              <a:gd name="connsiteX51" fmla="*/ 212376 w 3303638"/>
              <a:gd name="connsiteY51" fmla="*/ 1923189 h 2489528"/>
              <a:gd name="connsiteX52" fmla="*/ 247772 w 3303638"/>
              <a:gd name="connsiteY52" fmla="*/ 1970384 h 2489528"/>
              <a:gd name="connsiteX53" fmla="*/ 271370 w 3303638"/>
              <a:gd name="connsiteY53" fmla="*/ 2011680 h 2489528"/>
              <a:gd name="connsiteX54" fmla="*/ 283169 w 3303638"/>
              <a:gd name="connsiteY54" fmla="*/ 2029378 h 2489528"/>
              <a:gd name="connsiteX55" fmla="*/ 300867 w 3303638"/>
              <a:gd name="connsiteY55" fmla="*/ 2035277 h 2489528"/>
              <a:gd name="connsiteX56" fmla="*/ 306766 w 3303638"/>
              <a:gd name="connsiteY56" fmla="*/ 2094271 h 2489528"/>
              <a:gd name="connsiteX57" fmla="*/ 324464 w 3303638"/>
              <a:gd name="connsiteY57" fmla="*/ 2123768 h 2489528"/>
              <a:gd name="connsiteX58" fmla="*/ 365760 w 3303638"/>
              <a:gd name="connsiteY58" fmla="*/ 2165063 h 2489528"/>
              <a:gd name="connsiteX59" fmla="*/ 401156 w 3303638"/>
              <a:gd name="connsiteY59" fmla="*/ 2206359 h 2489528"/>
              <a:gd name="connsiteX60" fmla="*/ 418854 w 3303638"/>
              <a:gd name="connsiteY60" fmla="*/ 2212258 h 2489528"/>
              <a:gd name="connsiteX61" fmla="*/ 442451 w 3303638"/>
              <a:gd name="connsiteY61" fmla="*/ 2235855 h 2489528"/>
              <a:gd name="connsiteX62" fmla="*/ 483747 w 3303638"/>
              <a:gd name="connsiteY62" fmla="*/ 2259453 h 2489528"/>
              <a:gd name="connsiteX63" fmla="*/ 530941 w 3303638"/>
              <a:gd name="connsiteY63" fmla="*/ 2300748 h 2489528"/>
              <a:gd name="connsiteX64" fmla="*/ 554539 w 3303638"/>
              <a:gd name="connsiteY64" fmla="*/ 2318446 h 2489528"/>
              <a:gd name="connsiteX65" fmla="*/ 572237 w 3303638"/>
              <a:gd name="connsiteY65" fmla="*/ 2324346 h 2489528"/>
              <a:gd name="connsiteX66" fmla="*/ 589935 w 3303638"/>
              <a:gd name="connsiteY66" fmla="*/ 2336144 h 2489528"/>
              <a:gd name="connsiteX67" fmla="*/ 613532 w 3303638"/>
              <a:gd name="connsiteY67" fmla="*/ 2342044 h 2489528"/>
              <a:gd name="connsiteX68" fmla="*/ 672526 w 3303638"/>
              <a:gd name="connsiteY68" fmla="*/ 2365641 h 2489528"/>
              <a:gd name="connsiteX69" fmla="*/ 784614 w 3303638"/>
              <a:gd name="connsiteY69" fmla="*/ 2377440 h 2489528"/>
              <a:gd name="connsiteX70" fmla="*/ 890802 w 3303638"/>
              <a:gd name="connsiteY70" fmla="*/ 2395138 h 2489528"/>
              <a:gd name="connsiteX71" fmla="*/ 1038286 w 3303638"/>
              <a:gd name="connsiteY71" fmla="*/ 2389239 h 2489528"/>
              <a:gd name="connsiteX72" fmla="*/ 1144474 w 3303638"/>
              <a:gd name="connsiteY72" fmla="*/ 2377440 h 2489528"/>
              <a:gd name="connsiteX73" fmla="*/ 1227065 w 3303638"/>
              <a:gd name="connsiteY73" fmla="*/ 2359742 h 2489528"/>
              <a:gd name="connsiteX74" fmla="*/ 1392247 w 3303638"/>
              <a:gd name="connsiteY74" fmla="*/ 2371540 h 2489528"/>
              <a:gd name="connsiteX75" fmla="*/ 1651819 w 3303638"/>
              <a:gd name="connsiteY75" fmla="*/ 2359742 h 2489528"/>
              <a:gd name="connsiteX76" fmla="*/ 1840598 w 3303638"/>
              <a:gd name="connsiteY76" fmla="*/ 2365641 h 2489528"/>
              <a:gd name="connsiteX77" fmla="*/ 1858296 w 3303638"/>
              <a:gd name="connsiteY77" fmla="*/ 2377440 h 2489528"/>
              <a:gd name="connsiteX78" fmla="*/ 1893692 w 3303638"/>
              <a:gd name="connsiteY78" fmla="*/ 2383339 h 2489528"/>
              <a:gd name="connsiteX79" fmla="*/ 1964485 w 3303638"/>
              <a:gd name="connsiteY79" fmla="*/ 2395138 h 2489528"/>
              <a:gd name="connsiteX80" fmla="*/ 2029378 w 3303638"/>
              <a:gd name="connsiteY80" fmla="*/ 2412836 h 2489528"/>
              <a:gd name="connsiteX81" fmla="*/ 2194560 w 3303638"/>
              <a:gd name="connsiteY81" fmla="*/ 2424635 h 2489528"/>
              <a:gd name="connsiteX82" fmla="*/ 2271251 w 3303638"/>
              <a:gd name="connsiteY82" fmla="*/ 2430534 h 2489528"/>
              <a:gd name="connsiteX83" fmla="*/ 2294849 w 3303638"/>
              <a:gd name="connsiteY83" fmla="*/ 2436433 h 2489528"/>
              <a:gd name="connsiteX84" fmla="*/ 2347943 w 3303638"/>
              <a:gd name="connsiteY84" fmla="*/ 2442333 h 2489528"/>
              <a:gd name="connsiteX85" fmla="*/ 2383339 w 3303638"/>
              <a:gd name="connsiteY85" fmla="*/ 2454131 h 2489528"/>
              <a:gd name="connsiteX86" fmla="*/ 2430534 w 3303638"/>
              <a:gd name="connsiteY86" fmla="*/ 2460031 h 2489528"/>
              <a:gd name="connsiteX87" fmla="*/ 2471829 w 3303638"/>
              <a:gd name="connsiteY87" fmla="*/ 2465930 h 2489528"/>
              <a:gd name="connsiteX88" fmla="*/ 2501326 w 3303638"/>
              <a:gd name="connsiteY88" fmla="*/ 2477729 h 2489528"/>
              <a:gd name="connsiteX89" fmla="*/ 2589816 w 3303638"/>
              <a:gd name="connsiteY89" fmla="*/ 2489528 h 2489528"/>
              <a:gd name="connsiteX90" fmla="*/ 2749099 w 3303638"/>
              <a:gd name="connsiteY90" fmla="*/ 2483628 h 2489528"/>
              <a:gd name="connsiteX91" fmla="*/ 2790394 w 3303638"/>
              <a:gd name="connsiteY91" fmla="*/ 2471829 h 2489528"/>
              <a:gd name="connsiteX92" fmla="*/ 2843489 w 3303638"/>
              <a:gd name="connsiteY92" fmla="*/ 2448232 h 2489528"/>
              <a:gd name="connsiteX93" fmla="*/ 2872985 w 3303638"/>
              <a:gd name="connsiteY93" fmla="*/ 2430534 h 2489528"/>
              <a:gd name="connsiteX94" fmla="*/ 2914281 w 3303638"/>
              <a:gd name="connsiteY94" fmla="*/ 2412836 h 2489528"/>
              <a:gd name="connsiteX95" fmla="*/ 2949677 w 3303638"/>
              <a:gd name="connsiteY95" fmla="*/ 2377440 h 2489528"/>
              <a:gd name="connsiteX96" fmla="*/ 2967375 w 3303638"/>
              <a:gd name="connsiteY96" fmla="*/ 2365641 h 2489528"/>
              <a:gd name="connsiteX97" fmla="*/ 2985073 w 3303638"/>
              <a:gd name="connsiteY97" fmla="*/ 2342044 h 2489528"/>
              <a:gd name="connsiteX98" fmla="*/ 3032268 w 3303638"/>
              <a:gd name="connsiteY98" fmla="*/ 2300748 h 2489528"/>
              <a:gd name="connsiteX99" fmla="*/ 3049966 w 3303638"/>
              <a:gd name="connsiteY99" fmla="*/ 2259453 h 2489528"/>
              <a:gd name="connsiteX100" fmla="*/ 3108960 w 3303638"/>
              <a:gd name="connsiteY100" fmla="*/ 2170962 h 2489528"/>
              <a:gd name="connsiteX101" fmla="*/ 3191551 w 3303638"/>
              <a:gd name="connsiteY101" fmla="*/ 2047076 h 2489528"/>
              <a:gd name="connsiteX102" fmla="*/ 3226947 w 3303638"/>
              <a:gd name="connsiteY102" fmla="*/ 1999881 h 2489528"/>
              <a:gd name="connsiteX103" fmla="*/ 3250544 w 3303638"/>
              <a:gd name="connsiteY103" fmla="*/ 1946787 h 2489528"/>
              <a:gd name="connsiteX104" fmla="*/ 3256443 w 3303638"/>
              <a:gd name="connsiteY104" fmla="*/ 1917290 h 2489528"/>
              <a:gd name="connsiteX105" fmla="*/ 3297739 w 3303638"/>
              <a:gd name="connsiteY105" fmla="*/ 1834699 h 2489528"/>
              <a:gd name="connsiteX106" fmla="*/ 3303638 w 3303638"/>
              <a:gd name="connsiteY106" fmla="*/ 1805202 h 2489528"/>
              <a:gd name="connsiteX107" fmla="*/ 3285940 w 3303638"/>
              <a:gd name="connsiteY107" fmla="*/ 1551530 h 2489528"/>
              <a:gd name="connsiteX108" fmla="*/ 3268242 w 3303638"/>
              <a:gd name="connsiteY108" fmla="*/ 1339153 h 2489528"/>
              <a:gd name="connsiteX109" fmla="*/ 3262343 w 3303638"/>
              <a:gd name="connsiteY109" fmla="*/ 1038286 h 2489528"/>
              <a:gd name="connsiteX110" fmla="*/ 3268242 w 3303638"/>
              <a:gd name="connsiteY110" fmla="*/ 996991 h 2489528"/>
              <a:gd name="connsiteX111" fmla="*/ 3274141 w 3303638"/>
              <a:gd name="connsiteY111" fmla="*/ 937997 h 2489528"/>
              <a:gd name="connsiteX112" fmla="*/ 3262343 w 3303638"/>
              <a:gd name="connsiteY112" fmla="*/ 820010 h 2489528"/>
              <a:gd name="connsiteX113" fmla="*/ 3250544 w 3303638"/>
              <a:gd name="connsiteY113" fmla="*/ 696124 h 2489528"/>
              <a:gd name="connsiteX114" fmla="*/ 3226947 w 3303638"/>
              <a:gd name="connsiteY114" fmla="*/ 572237 h 2489528"/>
              <a:gd name="connsiteX115" fmla="*/ 3209249 w 3303638"/>
              <a:gd name="connsiteY115" fmla="*/ 542740 h 2489528"/>
              <a:gd name="connsiteX116" fmla="*/ 3179752 w 3303638"/>
              <a:gd name="connsiteY116" fmla="*/ 501445 h 2489528"/>
              <a:gd name="connsiteX117" fmla="*/ 3138456 w 3303638"/>
              <a:gd name="connsiteY117" fmla="*/ 466049 h 2489528"/>
              <a:gd name="connsiteX118" fmla="*/ 3120758 w 3303638"/>
              <a:gd name="connsiteY118" fmla="*/ 460149 h 2489528"/>
              <a:gd name="connsiteX119" fmla="*/ 3061765 w 3303638"/>
              <a:gd name="connsiteY119" fmla="*/ 466049 h 2489528"/>
              <a:gd name="connsiteX120" fmla="*/ 3049966 w 3303638"/>
              <a:gd name="connsiteY120" fmla="*/ 483747 h 2489528"/>
              <a:gd name="connsiteX121" fmla="*/ 3014570 w 3303638"/>
              <a:gd name="connsiteY121" fmla="*/ 495546 h 2489528"/>
              <a:gd name="connsiteX122" fmla="*/ 2908381 w 3303638"/>
              <a:gd name="connsiteY122" fmla="*/ 513244 h 2489528"/>
              <a:gd name="connsiteX123" fmla="*/ 2872985 w 3303638"/>
              <a:gd name="connsiteY123" fmla="*/ 519143 h 2489528"/>
              <a:gd name="connsiteX124" fmla="*/ 2837589 w 3303638"/>
              <a:gd name="connsiteY124" fmla="*/ 530942 h 2489528"/>
              <a:gd name="connsiteX125" fmla="*/ 2749099 w 3303638"/>
              <a:gd name="connsiteY125" fmla="*/ 525042 h 2489528"/>
              <a:gd name="connsiteX126" fmla="*/ 2754998 w 3303638"/>
              <a:gd name="connsiteY126" fmla="*/ 466049 h 2489528"/>
              <a:gd name="connsiteX127" fmla="*/ 2766797 w 3303638"/>
              <a:gd name="connsiteY127" fmla="*/ 418854 h 2489528"/>
              <a:gd name="connsiteX128" fmla="*/ 2772696 w 3303638"/>
              <a:gd name="connsiteY128" fmla="*/ 383458 h 2489528"/>
              <a:gd name="connsiteX129" fmla="*/ 2784495 w 3303638"/>
              <a:gd name="connsiteY129" fmla="*/ 359860 h 2489528"/>
              <a:gd name="connsiteX130" fmla="*/ 2725501 w 3303638"/>
              <a:gd name="connsiteY130" fmla="*/ 371659 h 2489528"/>
              <a:gd name="connsiteX131" fmla="*/ 2654709 w 3303638"/>
              <a:gd name="connsiteY131" fmla="*/ 383458 h 2489528"/>
              <a:gd name="connsiteX132" fmla="*/ 2666508 w 3303638"/>
              <a:gd name="connsiteY132" fmla="*/ 448351 h 2489528"/>
              <a:gd name="connsiteX133" fmla="*/ 2572118 w 3303638"/>
              <a:gd name="connsiteY133" fmla="*/ 318565 h 2489528"/>
              <a:gd name="connsiteX134" fmla="*/ 2519024 w 3303638"/>
              <a:gd name="connsiteY134" fmla="*/ 247773 h 2489528"/>
              <a:gd name="connsiteX135" fmla="*/ 2495427 w 3303638"/>
              <a:gd name="connsiteY135" fmla="*/ 194679 h 2489528"/>
              <a:gd name="connsiteX136" fmla="*/ 2448232 w 3303638"/>
              <a:gd name="connsiteY136" fmla="*/ 135685 h 2489528"/>
              <a:gd name="connsiteX137" fmla="*/ 2412836 w 3303638"/>
              <a:gd name="connsiteY137" fmla="*/ 82591 h 2489528"/>
              <a:gd name="connsiteX138" fmla="*/ 2389238 w 3303638"/>
              <a:gd name="connsiteY138" fmla="*/ 47195 h 2489528"/>
              <a:gd name="connsiteX139" fmla="*/ 2347943 w 3303638"/>
              <a:gd name="connsiteY139" fmla="*/ 23597 h 2489528"/>
              <a:gd name="connsiteX140" fmla="*/ 2324345 w 3303638"/>
              <a:gd name="connsiteY140" fmla="*/ 17698 h 2489528"/>
              <a:gd name="connsiteX141" fmla="*/ 2235855 w 3303638"/>
              <a:gd name="connsiteY141" fmla="*/ 35396 h 2489528"/>
              <a:gd name="connsiteX142" fmla="*/ 2188660 w 3303638"/>
              <a:gd name="connsiteY142" fmla="*/ 53094 h 2489528"/>
              <a:gd name="connsiteX143" fmla="*/ 2170962 w 3303638"/>
              <a:gd name="connsiteY143" fmla="*/ 58993 h 2489528"/>
              <a:gd name="connsiteX144" fmla="*/ 2129667 w 3303638"/>
              <a:gd name="connsiteY144" fmla="*/ 76691 h 2489528"/>
              <a:gd name="connsiteX145" fmla="*/ 2058874 w 3303638"/>
              <a:gd name="connsiteY145" fmla="*/ 88490 h 2489528"/>
              <a:gd name="connsiteX146" fmla="*/ 2041176 w 3303638"/>
              <a:gd name="connsiteY146" fmla="*/ 100289 h 2489528"/>
              <a:gd name="connsiteX147" fmla="*/ 1864196 w 3303638"/>
              <a:gd name="connsiteY147" fmla="*/ 100289 h 2489528"/>
              <a:gd name="connsiteX148" fmla="*/ 1811101 w 3303638"/>
              <a:gd name="connsiteY148" fmla="*/ 64893 h 2489528"/>
              <a:gd name="connsiteX149" fmla="*/ 1758007 w 3303638"/>
              <a:gd name="connsiteY149" fmla="*/ 35396 h 2489528"/>
              <a:gd name="connsiteX150" fmla="*/ 1716712 w 3303638"/>
              <a:gd name="connsiteY150" fmla="*/ 11799 h 2489528"/>
              <a:gd name="connsiteX151" fmla="*/ 1669517 w 3303638"/>
              <a:gd name="connsiteY151" fmla="*/ 0 h 2489528"/>
              <a:gd name="connsiteX152" fmla="*/ 1575127 w 3303638"/>
              <a:gd name="connsiteY152" fmla="*/ 5899 h 2489528"/>
              <a:gd name="connsiteX153" fmla="*/ 1545631 w 3303638"/>
              <a:gd name="connsiteY153" fmla="*/ 23597 h 2489528"/>
              <a:gd name="connsiteX154" fmla="*/ 1522033 w 3303638"/>
              <a:gd name="connsiteY154" fmla="*/ 29497 h 2489528"/>
              <a:gd name="connsiteX155" fmla="*/ 1492536 w 3303638"/>
              <a:gd name="connsiteY155" fmla="*/ 41295 h 2489528"/>
              <a:gd name="connsiteX156" fmla="*/ 1433543 w 3303638"/>
              <a:gd name="connsiteY156" fmla="*/ 58993 h 2489528"/>
              <a:gd name="connsiteX157" fmla="*/ 1274260 w 3303638"/>
              <a:gd name="connsiteY157" fmla="*/ 53094 h 2489528"/>
              <a:gd name="connsiteX158" fmla="*/ 1238864 w 3303638"/>
              <a:gd name="connsiteY158" fmla="*/ 47195 h 2489528"/>
              <a:gd name="connsiteX159" fmla="*/ 1185770 w 3303638"/>
              <a:gd name="connsiteY159" fmla="*/ 41295 h 2489528"/>
              <a:gd name="connsiteX160" fmla="*/ 1150374 w 3303638"/>
              <a:gd name="connsiteY160" fmla="*/ 47195 h 2489528"/>
              <a:gd name="connsiteX161" fmla="*/ 1138575 w 3303638"/>
              <a:gd name="connsiteY161" fmla="*/ 82591 h 2489528"/>
              <a:gd name="connsiteX162" fmla="*/ 1144474 w 3303638"/>
              <a:gd name="connsiteY162" fmla="*/ 106188 h 2489528"/>
              <a:gd name="connsiteX163" fmla="*/ 1185770 w 3303638"/>
              <a:gd name="connsiteY163" fmla="*/ 123886 h 2489528"/>
              <a:gd name="connsiteX164" fmla="*/ 1232965 w 3303638"/>
              <a:gd name="connsiteY164" fmla="*/ 141584 h 2489528"/>
              <a:gd name="connsiteX165" fmla="*/ 1262461 w 3303638"/>
              <a:gd name="connsiteY165" fmla="*/ 159282 h 24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3303638" h="2489528">
                <a:moveTo>
                  <a:pt x="1168072" y="58993"/>
                </a:moveTo>
                <a:cubicBezTo>
                  <a:pt x="1175938" y="70792"/>
                  <a:pt x="1184783" y="81993"/>
                  <a:pt x="1191669" y="94389"/>
                </a:cubicBezTo>
                <a:cubicBezTo>
                  <a:pt x="1194689" y="99825"/>
                  <a:pt x="1195385" y="106265"/>
                  <a:pt x="1197569" y="112088"/>
                </a:cubicBezTo>
                <a:cubicBezTo>
                  <a:pt x="1201287" y="122003"/>
                  <a:pt x="1205434" y="131752"/>
                  <a:pt x="1209367" y="141584"/>
                </a:cubicBezTo>
                <a:cubicBezTo>
                  <a:pt x="1214961" y="175143"/>
                  <a:pt x="1222332" y="200321"/>
                  <a:pt x="1209367" y="235974"/>
                </a:cubicBezTo>
                <a:cubicBezTo>
                  <a:pt x="1207242" y="241818"/>
                  <a:pt x="1197568" y="239907"/>
                  <a:pt x="1191669" y="241873"/>
                </a:cubicBezTo>
                <a:lnTo>
                  <a:pt x="1144474" y="235974"/>
                </a:lnTo>
                <a:cubicBezTo>
                  <a:pt x="1122873" y="233700"/>
                  <a:pt x="1100929" y="234078"/>
                  <a:pt x="1079581" y="230075"/>
                </a:cubicBezTo>
                <a:cubicBezTo>
                  <a:pt x="1069173" y="228123"/>
                  <a:pt x="1060358" y="220844"/>
                  <a:pt x="1050085" y="218276"/>
                </a:cubicBezTo>
                <a:cubicBezTo>
                  <a:pt x="1040795" y="215954"/>
                  <a:pt x="968199" y="207468"/>
                  <a:pt x="961594" y="206477"/>
                </a:cubicBezTo>
                <a:cubicBezTo>
                  <a:pt x="937936" y="202928"/>
                  <a:pt x="914399" y="198612"/>
                  <a:pt x="890802" y="194679"/>
                </a:cubicBezTo>
                <a:lnTo>
                  <a:pt x="625331" y="206477"/>
                </a:lnTo>
                <a:cubicBezTo>
                  <a:pt x="578942" y="209260"/>
                  <a:pt x="611206" y="210002"/>
                  <a:pt x="578136" y="224175"/>
                </a:cubicBezTo>
                <a:cubicBezTo>
                  <a:pt x="570684" y="227369"/>
                  <a:pt x="562131" y="227228"/>
                  <a:pt x="554539" y="230075"/>
                </a:cubicBezTo>
                <a:cubicBezTo>
                  <a:pt x="498714" y="251009"/>
                  <a:pt x="566082" y="234844"/>
                  <a:pt x="501445" y="247773"/>
                </a:cubicBezTo>
                <a:cubicBezTo>
                  <a:pt x="493579" y="251706"/>
                  <a:pt x="485930" y="256107"/>
                  <a:pt x="477847" y="259571"/>
                </a:cubicBezTo>
                <a:cubicBezTo>
                  <a:pt x="472131" y="262021"/>
                  <a:pt x="465972" y="263288"/>
                  <a:pt x="460149" y="265471"/>
                </a:cubicBezTo>
                <a:cubicBezTo>
                  <a:pt x="439805" y="273100"/>
                  <a:pt x="418295" y="280945"/>
                  <a:pt x="401156" y="294968"/>
                </a:cubicBezTo>
                <a:cubicBezTo>
                  <a:pt x="388242" y="305534"/>
                  <a:pt x="377559" y="318565"/>
                  <a:pt x="365760" y="330364"/>
                </a:cubicBezTo>
                <a:cubicBezTo>
                  <a:pt x="359860" y="336263"/>
                  <a:pt x="354735" y="343056"/>
                  <a:pt x="348061" y="348062"/>
                </a:cubicBezTo>
                <a:cubicBezTo>
                  <a:pt x="318792" y="370014"/>
                  <a:pt x="332645" y="360306"/>
                  <a:pt x="306766" y="377559"/>
                </a:cubicBezTo>
                <a:cubicBezTo>
                  <a:pt x="298500" y="402358"/>
                  <a:pt x="301745" y="396889"/>
                  <a:pt x="283169" y="424753"/>
                </a:cubicBezTo>
                <a:cubicBezTo>
                  <a:pt x="277715" y="432934"/>
                  <a:pt x="270788" y="440080"/>
                  <a:pt x="265471" y="448351"/>
                </a:cubicBezTo>
                <a:cubicBezTo>
                  <a:pt x="253070" y="467641"/>
                  <a:pt x="230074" y="507344"/>
                  <a:pt x="230074" y="507344"/>
                </a:cubicBezTo>
                <a:cubicBezTo>
                  <a:pt x="228108" y="517176"/>
                  <a:pt x="227696" y="527452"/>
                  <a:pt x="224175" y="536841"/>
                </a:cubicBezTo>
                <a:cubicBezTo>
                  <a:pt x="221685" y="543480"/>
                  <a:pt x="215547" y="548197"/>
                  <a:pt x="212376" y="554539"/>
                </a:cubicBezTo>
                <a:cubicBezTo>
                  <a:pt x="208434" y="562423"/>
                  <a:pt x="202090" y="589030"/>
                  <a:pt x="200578" y="595835"/>
                </a:cubicBezTo>
                <a:cubicBezTo>
                  <a:pt x="190776" y="639941"/>
                  <a:pt x="196511" y="620429"/>
                  <a:pt x="188779" y="678426"/>
                </a:cubicBezTo>
                <a:cubicBezTo>
                  <a:pt x="187198" y="690282"/>
                  <a:pt x="186027" y="702282"/>
                  <a:pt x="182880" y="713822"/>
                </a:cubicBezTo>
                <a:cubicBezTo>
                  <a:pt x="180094" y="724039"/>
                  <a:pt x="174799" y="733404"/>
                  <a:pt x="171081" y="743319"/>
                </a:cubicBezTo>
                <a:cubicBezTo>
                  <a:pt x="168897" y="749142"/>
                  <a:pt x="167148" y="755118"/>
                  <a:pt x="165181" y="761017"/>
                </a:cubicBezTo>
                <a:cubicBezTo>
                  <a:pt x="164154" y="770257"/>
                  <a:pt x="155594" y="849515"/>
                  <a:pt x="153383" y="861306"/>
                </a:cubicBezTo>
                <a:cubicBezTo>
                  <a:pt x="150395" y="877244"/>
                  <a:pt x="145230" y="892700"/>
                  <a:pt x="141584" y="908500"/>
                </a:cubicBezTo>
                <a:cubicBezTo>
                  <a:pt x="139329" y="918270"/>
                  <a:pt x="137479" y="928132"/>
                  <a:pt x="135685" y="937997"/>
                </a:cubicBezTo>
                <a:cubicBezTo>
                  <a:pt x="133545" y="949766"/>
                  <a:pt x="135720" y="963008"/>
                  <a:pt x="129785" y="973393"/>
                </a:cubicBezTo>
                <a:cubicBezTo>
                  <a:pt x="126700" y="978792"/>
                  <a:pt x="117649" y="976512"/>
                  <a:pt x="112087" y="979293"/>
                </a:cubicBezTo>
                <a:cubicBezTo>
                  <a:pt x="105746" y="982464"/>
                  <a:pt x="100288" y="987158"/>
                  <a:pt x="94389" y="991091"/>
                </a:cubicBezTo>
                <a:cubicBezTo>
                  <a:pt x="43030" y="1080973"/>
                  <a:pt x="88314" y="991619"/>
                  <a:pt x="64892" y="1061884"/>
                </a:cubicBezTo>
                <a:cubicBezTo>
                  <a:pt x="62111" y="1070227"/>
                  <a:pt x="56251" y="1077273"/>
                  <a:pt x="53094" y="1085481"/>
                </a:cubicBezTo>
                <a:cubicBezTo>
                  <a:pt x="46397" y="1102893"/>
                  <a:pt x="41295" y="1120877"/>
                  <a:pt x="35396" y="1138575"/>
                </a:cubicBezTo>
                <a:cubicBezTo>
                  <a:pt x="20416" y="1288360"/>
                  <a:pt x="40698" y="1101459"/>
                  <a:pt x="17698" y="1262462"/>
                </a:cubicBezTo>
                <a:cubicBezTo>
                  <a:pt x="8901" y="1324044"/>
                  <a:pt x="190" y="1518804"/>
                  <a:pt x="0" y="1522033"/>
                </a:cubicBezTo>
                <a:cubicBezTo>
                  <a:pt x="3933" y="1555463"/>
                  <a:pt x="7038" y="1589000"/>
                  <a:pt x="11798" y="1622322"/>
                </a:cubicBezTo>
                <a:cubicBezTo>
                  <a:pt x="15682" y="1649509"/>
                  <a:pt x="18572" y="1644029"/>
                  <a:pt x="29496" y="1669517"/>
                </a:cubicBezTo>
                <a:cubicBezTo>
                  <a:pt x="31946" y="1675233"/>
                  <a:pt x="32311" y="1681816"/>
                  <a:pt x="35396" y="1687215"/>
                </a:cubicBezTo>
                <a:cubicBezTo>
                  <a:pt x="40274" y="1695752"/>
                  <a:pt x="47379" y="1702812"/>
                  <a:pt x="53094" y="1710813"/>
                </a:cubicBezTo>
                <a:cubicBezTo>
                  <a:pt x="57215" y="1716582"/>
                  <a:pt x="60182" y="1723212"/>
                  <a:pt x="64892" y="1728511"/>
                </a:cubicBezTo>
                <a:cubicBezTo>
                  <a:pt x="75978" y="1740982"/>
                  <a:pt x="91033" y="1750023"/>
                  <a:pt x="100289" y="1763907"/>
                </a:cubicBezTo>
                <a:cubicBezTo>
                  <a:pt x="110447" y="1779144"/>
                  <a:pt x="128478" y="1807609"/>
                  <a:pt x="141584" y="1822900"/>
                </a:cubicBezTo>
                <a:cubicBezTo>
                  <a:pt x="147014" y="1829235"/>
                  <a:pt x="154160" y="1834013"/>
                  <a:pt x="159282" y="1840599"/>
                </a:cubicBezTo>
                <a:cubicBezTo>
                  <a:pt x="196340" y="1888245"/>
                  <a:pt x="166318" y="1864954"/>
                  <a:pt x="200578" y="1887793"/>
                </a:cubicBezTo>
                <a:cubicBezTo>
                  <a:pt x="204511" y="1899592"/>
                  <a:pt x="204914" y="1913240"/>
                  <a:pt x="212376" y="1923189"/>
                </a:cubicBezTo>
                <a:lnTo>
                  <a:pt x="247772" y="1970384"/>
                </a:lnTo>
                <a:cubicBezTo>
                  <a:pt x="257346" y="1999103"/>
                  <a:pt x="249048" y="1980429"/>
                  <a:pt x="271370" y="2011680"/>
                </a:cubicBezTo>
                <a:cubicBezTo>
                  <a:pt x="275491" y="2017450"/>
                  <a:pt x="277632" y="2024949"/>
                  <a:pt x="283169" y="2029378"/>
                </a:cubicBezTo>
                <a:cubicBezTo>
                  <a:pt x="288025" y="2033263"/>
                  <a:pt x="294968" y="2033311"/>
                  <a:pt x="300867" y="2035277"/>
                </a:cubicBezTo>
                <a:cubicBezTo>
                  <a:pt x="302833" y="2054942"/>
                  <a:pt x="301674" y="2075176"/>
                  <a:pt x="306766" y="2094271"/>
                </a:cubicBezTo>
                <a:cubicBezTo>
                  <a:pt x="309720" y="2105350"/>
                  <a:pt x="317123" y="2114959"/>
                  <a:pt x="324464" y="2123768"/>
                </a:cubicBezTo>
                <a:cubicBezTo>
                  <a:pt x="336926" y="2138723"/>
                  <a:pt x="354962" y="2148865"/>
                  <a:pt x="365760" y="2165063"/>
                </a:cubicBezTo>
                <a:cubicBezTo>
                  <a:pt x="377098" y="2182071"/>
                  <a:pt x="382948" y="2193353"/>
                  <a:pt x="401156" y="2206359"/>
                </a:cubicBezTo>
                <a:cubicBezTo>
                  <a:pt x="406216" y="2209973"/>
                  <a:pt x="412955" y="2210292"/>
                  <a:pt x="418854" y="2212258"/>
                </a:cubicBezTo>
                <a:cubicBezTo>
                  <a:pt x="426720" y="2220124"/>
                  <a:pt x="434005" y="2228616"/>
                  <a:pt x="442451" y="2235855"/>
                </a:cubicBezTo>
                <a:cubicBezTo>
                  <a:pt x="454126" y="2245862"/>
                  <a:pt x="470354" y="2252757"/>
                  <a:pt x="483747" y="2259453"/>
                </a:cubicBezTo>
                <a:cubicBezTo>
                  <a:pt x="505704" y="2292390"/>
                  <a:pt x="485059" y="2266337"/>
                  <a:pt x="530941" y="2300748"/>
                </a:cubicBezTo>
                <a:cubicBezTo>
                  <a:pt x="538807" y="2306647"/>
                  <a:pt x="546002" y="2313568"/>
                  <a:pt x="554539" y="2318446"/>
                </a:cubicBezTo>
                <a:cubicBezTo>
                  <a:pt x="559938" y="2321531"/>
                  <a:pt x="566675" y="2321565"/>
                  <a:pt x="572237" y="2324346"/>
                </a:cubicBezTo>
                <a:cubicBezTo>
                  <a:pt x="578578" y="2327517"/>
                  <a:pt x="583418" y="2333351"/>
                  <a:pt x="589935" y="2336144"/>
                </a:cubicBezTo>
                <a:cubicBezTo>
                  <a:pt x="597387" y="2339338"/>
                  <a:pt x="605940" y="2339197"/>
                  <a:pt x="613532" y="2342044"/>
                </a:cubicBezTo>
                <a:cubicBezTo>
                  <a:pt x="641565" y="2352556"/>
                  <a:pt x="638246" y="2360744"/>
                  <a:pt x="672526" y="2365641"/>
                </a:cubicBezTo>
                <a:cubicBezTo>
                  <a:pt x="737263" y="2374889"/>
                  <a:pt x="699964" y="2370385"/>
                  <a:pt x="784614" y="2377440"/>
                </a:cubicBezTo>
                <a:cubicBezTo>
                  <a:pt x="806116" y="2381741"/>
                  <a:pt x="865638" y="2395138"/>
                  <a:pt x="890802" y="2395138"/>
                </a:cubicBezTo>
                <a:cubicBezTo>
                  <a:pt x="940003" y="2395138"/>
                  <a:pt x="989125" y="2391205"/>
                  <a:pt x="1038286" y="2389239"/>
                </a:cubicBezTo>
                <a:cubicBezTo>
                  <a:pt x="1047986" y="2388269"/>
                  <a:pt x="1129868" y="2380570"/>
                  <a:pt x="1144474" y="2377440"/>
                </a:cubicBezTo>
                <a:cubicBezTo>
                  <a:pt x="1262158" y="2352222"/>
                  <a:pt x="1081810" y="2377898"/>
                  <a:pt x="1227065" y="2359742"/>
                </a:cubicBezTo>
                <a:cubicBezTo>
                  <a:pt x="1282126" y="2363675"/>
                  <a:pt x="1337053" y="2370691"/>
                  <a:pt x="1392247" y="2371540"/>
                </a:cubicBezTo>
                <a:cubicBezTo>
                  <a:pt x="1562195" y="2374154"/>
                  <a:pt x="1550357" y="2374235"/>
                  <a:pt x="1651819" y="2359742"/>
                </a:cubicBezTo>
                <a:cubicBezTo>
                  <a:pt x="1714745" y="2361708"/>
                  <a:pt x="1777871" y="2360264"/>
                  <a:pt x="1840598" y="2365641"/>
                </a:cubicBezTo>
                <a:cubicBezTo>
                  <a:pt x="1847662" y="2366247"/>
                  <a:pt x="1851570" y="2375198"/>
                  <a:pt x="1858296" y="2377440"/>
                </a:cubicBezTo>
                <a:cubicBezTo>
                  <a:pt x="1869644" y="2381223"/>
                  <a:pt x="1881893" y="2381373"/>
                  <a:pt x="1893692" y="2383339"/>
                </a:cubicBezTo>
                <a:cubicBezTo>
                  <a:pt x="1942084" y="2399470"/>
                  <a:pt x="1865696" y="2375380"/>
                  <a:pt x="1964485" y="2395138"/>
                </a:cubicBezTo>
                <a:cubicBezTo>
                  <a:pt x="2062471" y="2414735"/>
                  <a:pt x="1944893" y="2400767"/>
                  <a:pt x="2029378" y="2412836"/>
                </a:cubicBezTo>
                <a:cubicBezTo>
                  <a:pt x="2091578" y="2421721"/>
                  <a:pt x="2123688" y="2420205"/>
                  <a:pt x="2194560" y="2424635"/>
                </a:cubicBezTo>
                <a:cubicBezTo>
                  <a:pt x="2220149" y="2426234"/>
                  <a:pt x="2245687" y="2428568"/>
                  <a:pt x="2271251" y="2430534"/>
                </a:cubicBezTo>
                <a:cubicBezTo>
                  <a:pt x="2279117" y="2432500"/>
                  <a:pt x="2286835" y="2435200"/>
                  <a:pt x="2294849" y="2436433"/>
                </a:cubicBezTo>
                <a:cubicBezTo>
                  <a:pt x="2312449" y="2439141"/>
                  <a:pt x="2330482" y="2438841"/>
                  <a:pt x="2347943" y="2442333"/>
                </a:cubicBezTo>
                <a:cubicBezTo>
                  <a:pt x="2360138" y="2444772"/>
                  <a:pt x="2371178" y="2451525"/>
                  <a:pt x="2383339" y="2454131"/>
                </a:cubicBezTo>
                <a:cubicBezTo>
                  <a:pt x="2398841" y="2457453"/>
                  <a:pt x="2414819" y="2457936"/>
                  <a:pt x="2430534" y="2460031"/>
                </a:cubicBezTo>
                <a:lnTo>
                  <a:pt x="2471829" y="2465930"/>
                </a:lnTo>
                <a:cubicBezTo>
                  <a:pt x="2481661" y="2469863"/>
                  <a:pt x="2491183" y="2474686"/>
                  <a:pt x="2501326" y="2477729"/>
                </a:cubicBezTo>
                <a:cubicBezTo>
                  <a:pt x="2525760" y="2485059"/>
                  <a:pt x="2569019" y="2487448"/>
                  <a:pt x="2589816" y="2489528"/>
                </a:cubicBezTo>
                <a:cubicBezTo>
                  <a:pt x="2642910" y="2487561"/>
                  <a:pt x="2696174" y="2488298"/>
                  <a:pt x="2749099" y="2483628"/>
                </a:cubicBezTo>
                <a:cubicBezTo>
                  <a:pt x="2763359" y="2482370"/>
                  <a:pt x="2776682" y="2475943"/>
                  <a:pt x="2790394" y="2471829"/>
                </a:cubicBezTo>
                <a:cubicBezTo>
                  <a:pt x="2812930" y="2465068"/>
                  <a:pt x="2818816" y="2461690"/>
                  <a:pt x="2843489" y="2448232"/>
                </a:cubicBezTo>
                <a:cubicBezTo>
                  <a:pt x="2853555" y="2442741"/>
                  <a:pt x="2862729" y="2435662"/>
                  <a:pt x="2872985" y="2430534"/>
                </a:cubicBezTo>
                <a:cubicBezTo>
                  <a:pt x="2892877" y="2420588"/>
                  <a:pt x="2893818" y="2429206"/>
                  <a:pt x="2914281" y="2412836"/>
                </a:cubicBezTo>
                <a:cubicBezTo>
                  <a:pt x="2927310" y="2402412"/>
                  <a:pt x="2935794" y="2386696"/>
                  <a:pt x="2949677" y="2377440"/>
                </a:cubicBezTo>
                <a:cubicBezTo>
                  <a:pt x="2955576" y="2373507"/>
                  <a:pt x="2962361" y="2370655"/>
                  <a:pt x="2967375" y="2365641"/>
                </a:cubicBezTo>
                <a:cubicBezTo>
                  <a:pt x="2974327" y="2358689"/>
                  <a:pt x="2978598" y="2349443"/>
                  <a:pt x="2985073" y="2342044"/>
                </a:cubicBezTo>
                <a:cubicBezTo>
                  <a:pt x="3004514" y="2319826"/>
                  <a:pt x="3009590" y="2317756"/>
                  <a:pt x="3032268" y="2300748"/>
                </a:cubicBezTo>
                <a:cubicBezTo>
                  <a:pt x="3042754" y="2258803"/>
                  <a:pt x="3031162" y="2293927"/>
                  <a:pt x="3049966" y="2259453"/>
                </a:cubicBezTo>
                <a:cubicBezTo>
                  <a:pt x="3089598" y="2186793"/>
                  <a:pt x="3053945" y="2235146"/>
                  <a:pt x="3108960" y="2170962"/>
                </a:cubicBezTo>
                <a:cubicBezTo>
                  <a:pt x="3125113" y="2106348"/>
                  <a:pt x="3109688" y="2154791"/>
                  <a:pt x="3191551" y="2047076"/>
                </a:cubicBezTo>
                <a:cubicBezTo>
                  <a:pt x="3203450" y="2031420"/>
                  <a:pt x="3226947" y="1999881"/>
                  <a:pt x="3226947" y="1999881"/>
                </a:cubicBezTo>
                <a:cubicBezTo>
                  <a:pt x="3240987" y="1957759"/>
                  <a:pt x="3231846" y="1974833"/>
                  <a:pt x="3250544" y="1946787"/>
                </a:cubicBezTo>
                <a:cubicBezTo>
                  <a:pt x="3252510" y="1936955"/>
                  <a:pt x="3253071" y="1926733"/>
                  <a:pt x="3256443" y="1917290"/>
                </a:cubicBezTo>
                <a:cubicBezTo>
                  <a:pt x="3270984" y="1876574"/>
                  <a:pt x="3278196" y="1867271"/>
                  <a:pt x="3297739" y="1834699"/>
                </a:cubicBezTo>
                <a:cubicBezTo>
                  <a:pt x="3299705" y="1824867"/>
                  <a:pt x="3303638" y="1815229"/>
                  <a:pt x="3303638" y="1805202"/>
                </a:cubicBezTo>
                <a:cubicBezTo>
                  <a:pt x="3303638" y="1676693"/>
                  <a:pt x="3295595" y="1673822"/>
                  <a:pt x="3285940" y="1551530"/>
                </a:cubicBezTo>
                <a:cubicBezTo>
                  <a:pt x="3266610" y="1306687"/>
                  <a:pt x="3295464" y="1584147"/>
                  <a:pt x="3268242" y="1339153"/>
                </a:cubicBezTo>
                <a:cubicBezTo>
                  <a:pt x="3266276" y="1238864"/>
                  <a:pt x="3262343" y="1138594"/>
                  <a:pt x="3262343" y="1038286"/>
                </a:cubicBezTo>
                <a:cubicBezTo>
                  <a:pt x="3262343" y="1024381"/>
                  <a:pt x="3266617" y="1010801"/>
                  <a:pt x="3268242" y="996991"/>
                </a:cubicBezTo>
                <a:cubicBezTo>
                  <a:pt x="3270551" y="977364"/>
                  <a:pt x="3272175" y="957662"/>
                  <a:pt x="3274141" y="937997"/>
                </a:cubicBezTo>
                <a:cubicBezTo>
                  <a:pt x="3270208" y="898668"/>
                  <a:pt x="3265454" y="859413"/>
                  <a:pt x="3262343" y="820010"/>
                </a:cubicBezTo>
                <a:cubicBezTo>
                  <a:pt x="3252654" y="697280"/>
                  <a:pt x="3268257" y="749266"/>
                  <a:pt x="3250544" y="696124"/>
                </a:cubicBezTo>
                <a:cubicBezTo>
                  <a:pt x="3243315" y="638293"/>
                  <a:pt x="3248556" y="615455"/>
                  <a:pt x="3226947" y="572237"/>
                </a:cubicBezTo>
                <a:cubicBezTo>
                  <a:pt x="3221819" y="561981"/>
                  <a:pt x="3213994" y="553179"/>
                  <a:pt x="3209249" y="542740"/>
                </a:cubicBezTo>
                <a:cubicBezTo>
                  <a:pt x="3189585" y="499479"/>
                  <a:pt x="3212198" y="512260"/>
                  <a:pt x="3179752" y="501445"/>
                </a:cubicBezTo>
                <a:cubicBezTo>
                  <a:pt x="3165803" y="487496"/>
                  <a:pt x="3156117" y="476141"/>
                  <a:pt x="3138456" y="466049"/>
                </a:cubicBezTo>
                <a:cubicBezTo>
                  <a:pt x="3133057" y="462964"/>
                  <a:pt x="3126657" y="462116"/>
                  <a:pt x="3120758" y="460149"/>
                </a:cubicBezTo>
                <a:cubicBezTo>
                  <a:pt x="3101094" y="462116"/>
                  <a:pt x="3080513" y="459799"/>
                  <a:pt x="3061765" y="466049"/>
                </a:cubicBezTo>
                <a:cubicBezTo>
                  <a:pt x="3055039" y="468291"/>
                  <a:pt x="3055978" y="479989"/>
                  <a:pt x="3049966" y="483747"/>
                </a:cubicBezTo>
                <a:cubicBezTo>
                  <a:pt x="3039420" y="490339"/>
                  <a:pt x="3026746" y="493009"/>
                  <a:pt x="3014570" y="495546"/>
                </a:cubicBezTo>
                <a:cubicBezTo>
                  <a:pt x="2979440" y="502865"/>
                  <a:pt x="2943777" y="507345"/>
                  <a:pt x="2908381" y="513244"/>
                </a:cubicBezTo>
                <a:cubicBezTo>
                  <a:pt x="2896582" y="515210"/>
                  <a:pt x="2884333" y="515360"/>
                  <a:pt x="2872985" y="519143"/>
                </a:cubicBezTo>
                <a:lnTo>
                  <a:pt x="2837589" y="530942"/>
                </a:lnTo>
                <a:cubicBezTo>
                  <a:pt x="2808092" y="528975"/>
                  <a:pt x="2772344" y="543306"/>
                  <a:pt x="2749099" y="525042"/>
                </a:cubicBezTo>
                <a:cubicBezTo>
                  <a:pt x="2733559" y="512832"/>
                  <a:pt x="2751749" y="485543"/>
                  <a:pt x="2754998" y="466049"/>
                </a:cubicBezTo>
                <a:cubicBezTo>
                  <a:pt x="2757664" y="450054"/>
                  <a:pt x="2764131" y="434849"/>
                  <a:pt x="2766797" y="418854"/>
                </a:cubicBezTo>
                <a:cubicBezTo>
                  <a:pt x="2768763" y="407055"/>
                  <a:pt x="2769259" y="394915"/>
                  <a:pt x="2772696" y="383458"/>
                </a:cubicBezTo>
                <a:cubicBezTo>
                  <a:pt x="2775223" y="375034"/>
                  <a:pt x="2793027" y="361993"/>
                  <a:pt x="2784495" y="359860"/>
                </a:cubicBezTo>
                <a:cubicBezTo>
                  <a:pt x="2765040" y="354996"/>
                  <a:pt x="2745282" y="368362"/>
                  <a:pt x="2725501" y="371659"/>
                </a:cubicBezTo>
                <a:lnTo>
                  <a:pt x="2654709" y="383458"/>
                </a:lnTo>
                <a:cubicBezTo>
                  <a:pt x="2658642" y="405089"/>
                  <a:pt x="2683796" y="461934"/>
                  <a:pt x="2666508" y="448351"/>
                </a:cubicBezTo>
                <a:cubicBezTo>
                  <a:pt x="2624445" y="415302"/>
                  <a:pt x="2603807" y="361662"/>
                  <a:pt x="2572118" y="318565"/>
                </a:cubicBezTo>
                <a:cubicBezTo>
                  <a:pt x="2554644" y="294801"/>
                  <a:pt x="2531004" y="274727"/>
                  <a:pt x="2519024" y="247773"/>
                </a:cubicBezTo>
                <a:cubicBezTo>
                  <a:pt x="2511158" y="230075"/>
                  <a:pt x="2505577" y="211173"/>
                  <a:pt x="2495427" y="194679"/>
                </a:cubicBezTo>
                <a:cubicBezTo>
                  <a:pt x="2464471" y="144375"/>
                  <a:pt x="2474597" y="201597"/>
                  <a:pt x="2448232" y="135685"/>
                </a:cubicBezTo>
                <a:cubicBezTo>
                  <a:pt x="2426383" y="81064"/>
                  <a:pt x="2450138" y="129218"/>
                  <a:pt x="2412836" y="82591"/>
                </a:cubicBezTo>
                <a:cubicBezTo>
                  <a:pt x="2403978" y="71518"/>
                  <a:pt x="2401037" y="55061"/>
                  <a:pt x="2389238" y="47195"/>
                </a:cubicBezTo>
                <a:cubicBezTo>
                  <a:pt x="2374569" y="37415"/>
                  <a:pt x="2365049" y="30012"/>
                  <a:pt x="2347943" y="23597"/>
                </a:cubicBezTo>
                <a:cubicBezTo>
                  <a:pt x="2340351" y="20750"/>
                  <a:pt x="2332211" y="19664"/>
                  <a:pt x="2324345" y="17698"/>
                </a:cubicBezTo>
                <a:cubicBezTo>
                  <a:pt x="2294848" y="23597"/>
                  <a:pt x="2264962" y="27803"/>
                  <a:pt x="2235855" y="35396"/>
                </a:cubicBezTo>
                <a:cubicBezTo>
                  <a:pt x="2219598" y="39637"/>
                  <a:pt x="2204450" y="47352"/>
                  <a:pt x="2188660" y="53094"/>
                </a:cubicBezTo>
                <a:cubicBezTo>
                  <a:pt x="2182816" y="55219"/>
                  <a:pt x="2176736" y="56684"/>
                  <a:pt x="2170962" y="58993"/>
                </a:cubicBezTo>
                <a:cubicBezTo>
                  <a:pt x="2157057" y="64555"/>
                  <a:pt x="2144150" y="72880"/>
                  <a:pt x="2129667" y="76691"/>
                </a:cubicBezTo>
                <a:cubicBezTo>
                  <a:pt x="2106532" y="82779"/>
                  <a:pt x="2058874" y="88490"/>
                  <a:pt x="2058874" y="88490"/>
                </a:cubicBezTo>
                <a:cubicBezTo>
                  <a:pt x="2052975" y="92423"/>
                  <a:pt x="2048054" y="98569"/>
                  <a:pt x="2041176" y="100289"/>
                </a:cubicBezTo>
                <a:cubicBezTo>
                  <a:pt x="1990947" y="112846"/>
                  <a:pt x="1903820" y="102176"/>
                  <a:pt x="1864196" y="100289"/>
                </a:cubicBezTo>
                <a:lnTo>
                  <a:pt x="1811101" y="64893"/>
                </a:lnTo>
                <a:cubicBezTo>
                  <a:pt x="1770529" y="37845"/>
                  <a:pt x="1789159" y="45779"/>
                  <a:pt x="1758007" y="35396"/>
                </a:cubicBezTo>
                <a:cubicBezTo>
                  <a:pt x="1740230" y="23545"/>
                  <a:pt x="1737673" y="20782"/>
                  <a:pt x="1716712" y="11799"/>
                </a:cubicBezTo>
                <a:cubicBezTo>
                  <a:pt x="1700834" y="4994"/>
                  <a:pt x="1686838" y="3464"/>
                  <a:pt x="1669517" y="0"/>
                </a:cubicBezTo>
                <a:cubicBezTo>
                  <a:pt x="1638054" y="1966"/>
                  <a:pt x="1606095" y="0"/>
                  <a:pt x="1575127" y="5899"/>
                </a:cubicBezTo>
                <a:cubicBezTo>
                  <a:pt x="1563863" y="8044"/>
                  <a:pt x="1556109" y="18940"/>
                  <a:pt x="1545631" y="23597"/>
                </a:cubicBezTo>
                <a:cubicBezTo>
                  <a:pt x="1538222" y="26890"/>
                  <a:pt x="1529725" y="26933"/>
                  <a:pt x="1522033" y="29497"/>
                </a:cubicBezTo>
                <a:cubicBezTo>
                  <a:pt x="1511987" y="32846"/>
                  <a:pt x="1502488" y="37676"/>
                  <a:pt x="1492536" y="41295"/>
                </a:cubicBezTo>
                <a:cubicBezTo>
                  <a:pt x="1460932" y="52787"/>
                  <a:pt x="1461719" y="51949"/>
                  <a:pt x="1433543" y="58993"/>
                </a:cubicBezTo>
                <a:cubicBezTo>
                  <a:pt x="1380449" y="57027"/>
                  <a:pt x="1327293" y="56308"/>
                  <a:pt x="1274260" y="53094"/>
                </a:cubicBezTo>
                <a:cubicBezTo>
                  <a:pt x="1262321" y="52370"/>
                  <a:pt x="1250720" y="48776"/>
                  <a:pt x="1238864" y="47195"/>
                </a:cubicBezTo>
                <a:cubicBezTo>
                  <a:pt x="1221213" y="44842"/>
                  <a:pt x="1203468" y="43262"/>
                  <a:pt x="1185770" y="41295"/>
                </a:cubicBezTo>
                <a:cubicBezTo>
                  <a:pt x="1173971" y="43262"/>
                  <a:pt x="1159376" y="39318"/>
                  <a:pt x="1150374" y="47195"/>
                </a:cubicBezTo>
                <a:cubicBezTo>
                  <a:pt x="1141014" y="55385"/>
                  <a:pt x="1138575" y="82591"/>
                  <a:pt x="1138575" y="82591"/>
                </a:cubicBezTo>
                <a:cubicBezTo>
                  <a:pt x="1140541" y="90457"/>
                  <a:pt x="1139977" y="99442"/>
                  <a:pt x="1144474" y="106188"/>
                </a:cubicBezTo>
                <a:cubicBezTo>
                  <a:pt x="1153362" y="119521"/>
                  <a:pt x="1173083" y="119657"/>
                  <a:pt x="1185770" y="123886"/>
                </a:cubicBezTo>
                <a:cubicBezTo>
                  <a:pt x="1201709" y="129199"/>
                  <a:pt x="1217710" y="134543"/>
                  <a:pt x="1232965" y="141584"/>
                </a:cubicBezTo>
                <a:cubicBezTo>
                  <a:pt x="1243376" y="146389"/>
                  <a:pt x="1262461" y="159282"/>
                  <a:pt x="1262461" y="159282"/>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962053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 Inspiring Quotes About Being a Dreamer | SUCCESS">
            <a:extLst>
              <a:ext uri="{FF2B5EF4-FFF2-40B4-BE49-F238E27FC236}">
                <a16:creationId xmlns:a16="http://schemas.microsoft.com/office/drawing/2014/main" id="{A5563B4F-92BE-4DFF-A0EB-67F9BDC3AE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245" y="563245"/>
            <a:ext cx="5731510" cy="5731510"/>
          </a:xfrm>
          <a:prstGeom prst="rect">
            <a:avLst/>
          </a:prstGeom>
          <a:noFill/>
          <a:ln>
            <a:noFill/>
          </a:ln>
        </p:spPr>
      </p:pic>
    </p:spTree>
    <p:extLst>
      <p:ext uri="{BB962C8B-B14F-4D97-AF65-F5344CB8AC3E}">
        <p14:creationId xmlns:p14="http://schemas.microsoft.com/office/powerpoint/2010/main" val="11396781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2B9F5-BCB7-4B57-8B3E-B253CAE724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7584" y="332656"/>
            <a:ext cx="3744416" cy="6192688"/>
          </a:xfrm>
          <a:prstGeom prst="rect">
            <a:avLst/>
          </a:prstGeom>
          <a:noFill/>
          <a:ln>
            <a:noFill/>
          </a:ln>
        </p:spPr>
      </p:pic>
      <p:pic>
        <p:nvPicPr>
          <p:cNvPr id="5" name="Picture 4" descr="Dreams Are Bigger Than Fears - image #1102603 on Favim.com">
            <a:extLst>
              <a:ext uri="{FF2B5EF4-FFF2-40B4-BE49-F238E27FC236}">
                <a16:creationId xmlns:a16="http://schemas.microsoft.com/office/drawing/2014/main" id="{12C801DC-7D1E-4F2D-8DB8-6EAA9F058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2656"/>
            <a:ext cx="4320480" cy="6192688"/>
          </a:xfrm>
          <a:prstGeom prst="rect">
            <a:avLst/>
          </a:prstGeom>
          <a:noFill/>
          <a:ln>
            <a:noFill/>
          </a:ln>
        </p:spPr>
      </p:pic>
    </p:spTree>
    <p:extLst>
      <p:ext uri="{BB962C8B-B14F-4D97-AF65-F5344CB8AC3E}">
        <p14:creationId xmlns:p14="http://schemas.microsoft.com/office/powerpoint/2010/main" val="2684030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rsonal Effectiveness &amp; the 4 Principles of Success">
            <a:hlinkClick r:id="" action="ppaction://media"/>
            <a:extLst>
              <a:ext uri="{FF2B5EF4-FFF2-40B4-BE49-F238E27FC236}">
                <a16:creationId xmlns:a16="http://schemas.microsoft.com/office/drawing/2014/main" id="{7F9EE153-A607-48CD-95D0-E16CF4F1D7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3999" cy="6165304"/>
          </a:xfrm>
          <a:prstGeom prst="rect">
            <a:avLst/>
          </a:prstGeom>
        </p:spPr>
      </p:pic>
    </p:spTree>
    <p:extLst>
      <p:ext uri="{BB962C8B-B14F-4D97-AF65-F5344CB8AC3E}">
        <p14:creationId xmlns:p14="http://schemas.microsoft.com/office/powerpoint/2010/main" val="1400794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01D048-75BF-4D6D-8E93-3C666F37DBB9}"/>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30-day challenge </a:t>
            </a:r>
            <a:endParaRPr lang="en-US" sz="3600" dirty="0">
              <a:solidFill>
                <a:schemeClr val="bg1"/>
              </a:solidFill>
              <a:cs typeface="Arial" charset="0"/>
            </a:endParaRPr>
          </a:p>
        </p:txBody>
      </p:sp>
      <p:pic>
        <p:nvPicPr>
          <p:cNvPr id="4" name="Picture 2" descr="S.T.O.P.: Stop, Think, Observe, Plan">
            <a:extLst>
              <a:ext uri="{FF2B5EF4-FFF2-40B4-BE49-F238E27FC236}">
                <a16:creationId xmlns:a16="http://schemas.microsoft.com/office/drawing/2014/main" id="{99AA2B2E-68D8-4BF8-8092-807F3789D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3456384" cy="28803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1B492A-2165-4FC7-BB95-B508133106F9}"/>
              </a:ext>
            </a:extLst>
          </p:cNvPr>
          <p:cNvSpPr txBox="1"/>
          <p:nvPr/>
        </p:nvSpPr>
        <p:spPr>
          <a:xfrm>
            <a:off x="5148064" y="1052736"/>
            <a:ext cx="3168352" cy="1938992"/>
          </a:xfrm>
          <a:prstGeom prst="rect">
            <a:avLst/>
          </a:prstGeom>
          <a:noFill/>
        </p:spPr>
        <p:txBody>
          <a:bodyPr wrap="square" rtlCol="0">
            <a:spAutoFit/>
          </a:bodyPr>
          <a:lstStyle/>
          <a:p>
            <a:r>
              <a:rPr lang="en-US" sz="2400" dirty="0"/>
              <a:t>Give daily awareness of how you spend your time now and whether you procrastinate</a:t>
            </a:r>
            <a:endParaRPr lang="en-GB" sz="2400" dirty="0"/>
          </a:p>
        </p:txBody>
      </p:sp>
      <p:sp>
        <p:nvSpPr>
          <p:cNvPr id="8" name="TextBox 7">
            <a:extLst>
              <a:ext uri="{FF2B5EF4-FFF2-40B4-BE49-F238E27FC236}">
                <a16:creationId xmlns:a16="http://schemas.microsoft.com/office/drawing/2014/main" id="{E603A9D1-5829-4012-A9B0-DC4012B70514}"/>
              </a:ext>
            </a:extLst>
          </p:cNvPr>
          <p:cNvSpPr txBox="1"/>
          <p:nvPr/>
        </p:nvSpPr>
        <p:spPr>
          <a:xfrm>
            <a:off x="5133285" y="3090325"/>
            <a:ext cx="3456384" cy="1938992"/>
          </a:xfrm>
          <a:prstGeom prst="rect">
            <a:avLst/>
          </a:prstGeom>
          <a:noFill/>
        </p:spPr>
        <p:txBody>
          <a:bodyPr wrap="square" rtlCol="0">
            <a:spAutoFit/>
          </a:bodyPr>
          <a:lstStyle/>
          <a:p>
            <a:r>
              <a:rPr lang="en-US" sz="2400" dirty="0"/>
              <a:t>Every day for 30-days ask yourself “Am I focusing on what is truly important and saying no to what is not”?</a:t>
            </a:r>
            <a:endParaRPr lang="en-GB" sz="2400" dirty="0"/>
          </a:p>
        </p:txBody>
      </p:sp>
      <p:sp>
        <p:nvSpPr>
          <p:cNvPr id="9" name="TextBox 8">
            <a:extLst>
              <a:ext uri="{FF2B5EF4-FFF2-40B4-BE49-F238E27FC236}">
                <a16:creationId xmlns:a16="http://schemas.microsoft.com/office/drawing/2014/main" id="{FEF49C04-4541-4374-A442-6E2E8B317C1B}"/>
              </a:ext>
            </a:extLst>
          </p:cNvPr>
          <p:cNvSpPr txBox="1"/>
          <p:nvPr/>
        </p:nvSpPr>
        <p:spPr>
          <a:xfrm>
            <a:off x="5202694" y="4997516"/>
            <a:ext cx="3456384" cy="1938992"/>
          </a:xfrm>
          <a:prstGeom prst="rect">
            <a:avLst/>
          </a:prstGeom>
          <a:noFill/>
        </p:spPr>
        <p:txBody>
          <a:bodyPr wrap="square" rtlCol="0">
            <a:spAutoFit/>
          </a:bodyPr>
          <a:lstStyle/>
          <a:p>
            <a:r>
              <a:rPr lang="en-US" sz="2400" dirty="0"/>
              <a:t>Every day for 30-days practice ‘effectiveness’ by doing the right things and use the 80/20 principle </a:t>
            </a:r>
            <a:endParaRPr lang="en-GB" sz="2400" dirty="0"/>
          </a:p>
        </p:txBody>
      </p:sp>
      <p:sp>
        <p:nvSpPr>
          <p:cNvPr id="10" name="TextBox 9">
            <a:extLst>
              <a:ext uri="{FF2B5EF4-FFF2-40B4-BE49-F238E27FC236}">
                <a16:creationId xmlns:a16="http://schemas.microsoft.com/office/drawing/2014/main" id="{355EBE8F-6074-458D-8F98-4ABD9FD43FD2}"/>
              </a:ext>
            </a:extLst>
          </p:cNvPr>
          <p:cNvSpPr txBox="1"/>
          <p:nvPr/>
        </p:nvSpPr>
        <p:spPr>
          <a:xfrm>
            <a:off x="683568" y="4509120"/>
            <a:ext cx="3456384" cy="2308324"/>
          </a:xfrm>
          <a:prstGeom prst="rect">
            <a:avLst/>
          </a:prstGeom>
          <a:noFill/>
        </p:spPr>
        <p:txBody>
          <a:bodyPr wrap="square" rtlCol="0">
            <a:spAutoFit/>
          </a:bodyPr>
          <a:lstStyle/>
          <a:p>
            <a:r>
              <a:rPr lang="en-US" sz="2400" dirty="0"/>
              <a:t>In 30-days time evaluate your success and ask yourself some of the questions on slide 5 – don’t forget to celebrate your success  </a:t>
            </a:r>
            <a:endParaRPr lang="en-GB" sz="2400" dirty="0"/>
          </a:p>
        </p:txBody>
      </p:sp>
    </p:spTree>
    <p:extLst>
      <p:ext uri="{BB962C8B-B14F-4D97-AF65-F5344CB8AC3E}">
        <p14:creationId xmlns:p14="http://schemas.microsoft.com/office/powerpoint/2010/main" val="1391796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Aims &amp; desired outcomes</a:t>
            </a:r>
          </a:p>
        </p:txBody>
      </p:sp>
      <p:sp>
        <p:nvSpPr>
          <p:cNvPr id="2" name="TextBox 1"/>
          <p:cNvSpPr txBox="1"/>
          <p:nvPr/>
        </p:nvSpPr>
        <p:spPr>
          <a:xfrm>
            <a:off x="79173" y="955738"/>
            <a:ext cx="9036496" cy="5293757"/>
          </a:xfrm>
          <a:prstGeom prst="rect">
            <a:avLst/>
          </a:prstGeom>
          <a:noFill/>
        </p:spPr>
        <p:txBody>
          <a:bodyPr wrap="square" rtlCol="0">
            <a:spAutoFit/>
          </a:bodyPr>
          <a:lstStyle/>
          <a:p>
            <a:pPr algn="ctr"/>
            <a:r>
              <a:rPr lang="en-GB" altLang="en-US" sz="3200" dirty="0">
                <a:latin typeface="Arial" panose="020B0604020202020204" pitchFamily="34" charset="0"/>
              </a:rPr>
              <a:t>Aims – To know what is important to say ‘yes’ to and ‘no’ to the things that are unimportant (even if they are nice and easy) </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Outcomes – To be decisive continually in saying yes and no to what is important and not important.  </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As we go through this masterclass decide what you will START, STOP &amp; CONTINUE doing </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Action plan</a:t>
            </a:r>
            <a:endParaRPr lang="en-US" sz="3600" dirty="0">
              <a:solidFill>
                <a:schemeClr val="bg1"/>
              </a:solidFill>
              <a:cs typeface="Arial" charset="0"/>
            </a:endParaRPr>
          </a:p>
        </p:txBody>
      </p:sp>
      <p:sp>
        <p:nvSpPr>
          <p:cNvPr id="75781"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75782" name="Rectangle 6"/>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2" name="TextBox 1"/>
          <p:cNvSpPr txBox="1"/>
          <p:nvPr/>
        </p:nvSpPr>
        <p:spPr>
          <a:xfrm>
            <a:off x="179512" y="1412776"/>
            <a:ext cx="8964488" cy="4524315"/>
          </a:xfrm>
          <a:prstGeom prst="rect">
            <a:avLst/>
          </a:prstGeom>
          <a:noFill/>
        </p:spPr>
        <p:txBody>
          <a:bodyPr wrap="square" rtlCol="0">
            <a:spAutoFit/>
          </a:bodyPr>
          <a:lstStyle/>
          <a:p>
            <a:r>
              <a:rPr lang="en-GB" sz="3600" dirty="0"/>
              <a:t>As a result of todays masterclass what will you:</a:t>
            </a:r>
          </a:p>
          <a:p>
            <a:endParaRPr lang="en-GB" sz="3600" dirty="0"/>
          </a:p>
          <a:p>
            <a:r>
              <a:rPr lang="en-GB" sz="3600" dirty="0"/>
              <a:t>START DOING</a:t>
            </a:r>
          </a:p>
          <a:p>
            <a:endParaRPr lang="en-GB" sz="3600" dirty="0"/>
          </a:p>
          <a:p>
            <a:r>
              <a:rPr lang="en-GB" sz="3600" dirty="0"/>
              <a:t>STOP DOING</a:t>
            </a:r>
          </a:p>
          <a:p>
            <a:endParaRPr lang="en-GB" sz="3600" dirty="0"/>
          </a:p>
          <a:p>
            <a:r>
              <a:rPr lang="en-GB" sz="3600" dirty="0"/>
              <a:t>CONTINUE DOING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B7BB-730F-4D06-8C62-1672EAB762DD}"/>
              </a:ext>
            </a:extLst>
          </p:cNvPr>
          <p:cNvSpPr>
            <a:spLocks noGrp="1"/>
          </p:cNvSpPr>
          <p:nvPr>
            <p:ph type="title"/>
          </p:nvPr>
        </p:nvSpPr>
        <p:spPr/>
        <p:txBody>
          <a:bodyPr/>
          <a:lstStyle/>
          <a:p>
            <a:r>
              <a:rPr lang="en-GB" dirty="0"/>
              <a:t>Further opportunities </a:t>
            </a:r>
          </a:p>
        </p:txBody>
      </p:sp>
      <p:sp>
        <p:nvSpPr>
          <p:cNvPr id="3" name="Content Placeholder 2">
            <a:extLst>
              <a:ext uri="{FF2B5EF4-FFF2-40B4-BE49-F238E27FC236}">
                <a16:creationId xmlns:a16="http://schemas.microsoft.com/office/drawing/2014/main" id="{CE8CCB76-727B-43DD-A2E5-153C40C2D8B7}"/>
              </a:ext>
            </a:extLst>
          </p:cNvPr>
          <p:cNvSpPr>
            <a:spLocks noGrp="1"/>
          </p:cNvSpPr>
          <p:nvPr>
            <p:ph idx="1"/>
          </p:nvPr>
        </p:nvSpPr>
        <p:spPr>
          <a:xfrm>
            <a:off x="457200" y="1166018"/>
            <a:ext cx="8229600" cy="4525963"/>
          </a:xfrm>
        </p:spPr>
        <p:txBody>
          <a:bodyPr/>
          <a:lstStyle/>
          <a:p>
            <a:pPr marL="0" indent="0">
              <a:buNone/>
            </a:pPr>
            <a:r>
              <a:rPr lang="en-GB" sz="2400" b="1" i="0" dirty="0">
                <a:solidFill>
                  <a:srgbClr val="050505"/>
                </a:solidFill>
                <a:effectLst/>
                <a:latin typeface="Segoe UI Historic" panose="020B0502040204020203" pitchFamily="34" charset="0"/>
              </a:rPr>
              <a:t>Personal Resilience </a:t>
            </a:r>
            <a:r>
              <a:rPr lang="en-GB" sz="2400" b="1" i="0" dirty="0" err="1">
                <a:solidFill>
                  <a:srgbClr val="050505"/>
                </a:solidFill>
                <a:effectLst/>
                <a:latin typeface="Segoe UI Historic" panose="020B0502040204020203" pitchFamily="34" charset="0"/>
              </a:rPr>
              <a:t>facebook</a:t>
            </a:r>
            <a:r>
              <a:rPr lang="en-GB" sz="2400" b="1" i="0" dirty="0">
                <a:solidFill>
                  <a:srgbClr val="050505"/>
                </a:solidFill>
                <a:effectLst/>
                <a:latin typeface="Segoe UI Historic" panose="020B0502040204020203" pitchFamily="34" charset="0"/>
              </a:rPr>
              <a:t> group.</a:t>
            </a:r>
          </a:p>
          <a:p>
            <a:pPr marL="0" indent="0">
              <a:buNone/>
            </a:pPr>
            <a:r>
              <a:rPr lang="en-GB" sz="2400" b="1" i="0" dirty="0">
                <a:solidFill>
                  <a:srgbClr val="050505"/>
                </a:solidFill>
                <a:effectLst/>
                <a:latin typeface="Segoe UI Historic" panose="020B0502040204020203" pitchFamily="34" charset="0"/>
              </a:rPr>
              <a:t>Ignite: Find Your Passion, Live Your Purpose &amp; Re-Write Your Future</a:t>
            </a:r>
          </a:p>
          <a:p>
            <a:pPr marL="0" indent="0">
              <a:buNone/>
            </a:pPr>
            <a:r>
              <a:rPr lang="en-GB" sz="1800" u="sng" dirty="0">
                <a:solidFill>
                  <a:srgbClr val="0000FF"/>
                </a:solidFill>
                <a:effectLst/>
                <a:latin typeface="Calibri" panose="020F0502020204030204" pitchFamily="34" charset="0"/>
                <a:ea typeface="Times New Roman" panose="02020603050405020304" pitchFamily="18" charset="0"/>
                <a:hlinkClick r:id="rId2"/>
              </a:rPr>
              <a:t>https://www.facebook.com/groups/216645969611627/?ref=share</a:t>
            </a:r>
            <a:endParaRPr lang="en-GB" sz="1800" dirty="0">
              <a:effectLst/>
              <a:latin typeface="Calibri" panose="020F0502020204030204" pitchFamily="34" charset="0"/>
              <a:ea typeface="Calibri" panose="020F0502020204030204" pitchFamily="34" charset="0"/>
            </a:endParaRPr>
          </a:p>
          <a:p>
            <a:pPr marL="0" indent="0">
              <a:buNone/>
            </a:pPr>
            <a:endParaRPr lang="en-GB" sz="2400" b="1" dirty="0">
              <a:solidFill>
                <a:srgbClr val="050505"/>
              </a:solidFill>
              <a:latin typeface="Segoe UI Historic" panose="020B0502040204020203" pitchFamily="34" charset="0"/>
            </a:endParaRPr>
          </a:p>
          <a:p>
            <a:pPr marL="0" indent="0">
              <a:buNone/>
            </a:pPr>
            <a:r>
              <a:rPr lang="en-GB" sz="2400" b="1" dirty="0">
                <a:solidFill>
                  <a:srgbClr val="050505"/>
                </a:solidFill>
                <a:latin typeface="Segoe UI Historic" panose="020B0502040204020203" pitchFamily="34" charset="0"/>
              </a:rPr>
              <a:t>Personal resilience online programme; </a:t>
            </a:r>
          </a:p>
          <a:p>
            <a:pPr marL="0" indent="0">
              <a:buNone/>
            </a:pPr>
            <a:r>
              <a:rPr lang="en-GB" sz="1800" u="sng" dirty="0">
                <a:solidFill>
                  <a:srgbClr val="0000FF"/>
                </a:solidFill>
                <a:effectLst/>
                <a:latin typeface="Calibri" panose="020F0502020204030204" pitchFamily="34" charset="0"/>
                <a:ea typeface="Times New Roman" panose="02020603050405020304" pitchFamily="18" charset="0"/>
                <a:hlinkClick r:id="rId3"/>
              </a:rPr>
              <a:t>https://ignitepd.thinkific.com/courses/rock-solid-resilience?fbclid=IwAR1dt6Mw_cw8EqDPPJA3bpynSEVhFxwfMWBZpPKO1IZq04ZvxHHc0ty8KRc</a:t>
            </a:r>
            <a:endParaRPr lang="en-GB" b="1" dirty="0">
              <a:solidFill>
                <a:srgbClr val="050505"/>
              </a:solidFill>
              <a:latin typeface="Segoe UI Historic" panose="020B0502040204020203" pitchFamily="34" charset="0"/>
            </a:endParaRPr>
          </a:p>
          <a:p>
            <a:pPr marL="0" indent="0" algn="ctr">
              <a:buNone/>
            </a:pPr>
            <a:r>
              <a:rPr lang="en-GB" b="1" dirty="0">
                <a:solidFill>
                  <a:srgbClr val="050505"/>
                </a:solidFill>
                <a:latin typeface="Segoe UI Historic" panose="020B0502040204020203" pitchFamily="34" charset="0"/>
                <a:hlinkClick r:id="rId4"/>
              </a:rPr>
              <a:t>bernard.genge@gmail.com</a:t>
            </a:r>
            <a:r>
              <a:rPr lang="en-GB" b="1" dirty="0">
                <a:solidFill>
                  <a:srgbClr val="050505"/>
                </a:solidFill>
                <a:latin typeface="Segoe UI Historic" panose="020B0502040204020203" pitchFamily="34" charset="0"/>
              </a:rPr>
              <a:t> </a:t>
            </a:r>
            <a:endParaRPr lang="en-GB" dirty="0"/>
          </a:p>
        </p:txBody>
      </p:sp>
    </p:spTree>
    <p:extLst>
      <p:ext uri="{BB962C8B-B14F-4D97-AF65-F5344CB8AC3E}">
        <p14:creationId xmlns:p14="http://schemas.microsoft.com/office/powerpoint/2010/main" val="22836570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B90588-D03B-45EB-A0B9-D45CF8AB054A}"/>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Further information/watching</a:t>
            </a:r>
            <a:endParaRPr lang="en-US" sz="3600" dirty="0">
              <a:solidFill>
                <a:schemeClr val="bg1"/>
              </a:solidFill>
              <a:cs typeface="Arial" charset="0"/>
            </a:endParaRPr>
          </a:p>
        </p:txBody>
      </p:sp>
      <p:sp>
        <p:nvSpPr>
          <p:cNvPr id="2" name="Content Placeholder 1">
            <a:extLst>
              <a:ext uri="{FF2B5EF4-FFF2-40B4-BE49-F238E27FC236}">
                <a16:creationId xmlns:a16="http://schemas.microsoft.com/office/drawing/2014/main" id="{CD50B1A3-D612-4836-B61A-B1FA9FBEB1D4}"/>
              </a:ext>
            </a:extLst>
          </p:cNvPr>
          <p:cNvSpPr>
            <a:spLocks noGrp="1"/>
          </p:cNvSpPr>
          <p:nvPr>
            <p:ph idx="1"/>
          </p:nvPr>
        </p:nvSpPr>
        <p:spPr>
          <a:xfrm>
            <a:off x="179512" y="908720"/>
            <a:ext cx="8784976" cy="5217443"/>
          </a:xfrm>
        </p:spPr>
        <p:txBody>
          <a:bodyPr/>
          <a:lstStyle/>
          <a:p>
            <a:pPr marL="0" indent="0">
              <a:lnSpc>
                <a:spcPct val="107000"/>
              </a:lnSpc>
              <a:spcAft>
                <a:spcPts val="800"/>
              </a:spcAft>
              <a:buNone/>
            </a:pPr>
            <a:r>
              <a:rPr lang="en-GB"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https://www.youtube.com/watch?v=arj7oStGLkU</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1200"/>
              </a:spcBef>
              <a:buNone/>
            </a:pPr>
            <a:r>
              <a:rPr lang="en-GB" sz="24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Inside the mind of a master procrastinator | Tim Urban 14 minutes</a:t>
            </a:r>
            <a:endParaRPr lang="en-GB" sz="240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Tim Urban knows that procrastination doesn't make sense, but he's never been able to shake his habit of waiting until the last minute to get things done. In this hilarious and insightful talk, Urban takes us on a journey through YouTube binges, Wikipedia rabbit holes and bouts of staring out the window -- and encourages us to think harder about what we're really procrastinating on, before we run out of time.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9069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Set scene</a:t>
            </a:r>
          </a:p>
        </p:txBody>
      </p:sp>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3AAD72E-DF63-4969-A3B0-199E2833B598}"/>
              </a:ext>
            </a:extLst>
          </p:cNvPr>
          <p:cNvSpPr txBox="1"/>
          <p:nvPr/>
        </p:nvSpPr>
        <p:spPr>
          <a:xfrm>
            <a:off x="503548" y="908720"/>
            <a:ext cx="8136904" cy="5632311"/>
          </a:xfrm>
          <a:prstGeom prst="rect">
            <a:avLst/>
          </a:prstGeom>
          <a:noFill/>
        </p:spPr>
        <p:txBody>
          <a:bodyPr wrap="square" rtlCol="0">
            <a:spAutoFit/>
          </a:bodyPr>
          <a:lstStyle/>
          <a:p>
            <a:r>
              <a:rPr lang="en-GB" sz="2000" dirty="0"/>
              <a:t>You cannot manage time; you manage the events in your life in relation to time. You may often wish for more ‘time’ but you </a:t>
            </a:r>
            <a:r>
              <a:rPr lang="en-GB" sz="2000" dirty="0" err="1"/>
              <a:t>aint</a:t>
            </a:r>
            <a:r>
              <a:rPr lang="en-GB" sz="2000" dirty="0"/>
              <a:t> going to get it, you’ll only get 24 hours, 1,440 minutes or 86,400 seconds each day. How you use that time depends on skills learned through self-awareness, planning, evaluation, and the amount of discipline and self-control you develop.</a:t>
            </a:r>
          </a:p>
          <a:p>
            <a:endParaRPr lang="en-GB" sz="2000" dirty="0"/>
          </a:p>
          <a:p>
            <a:r>
              <a:rPr lang="en-GB" sz="2000" dirty="0"/>
              <a:t>Time is like money as it is both valuable and limited: it must be protected, used wisely, and budgeted. People who practice good time management techniques often find that they:</a:t>
            </a:r>
          </a:p>
          <a:p>
            <a:pPr marL="342900" lvl="0" indent="-342900">
              <a:buFont typeface="Arial" panose="020B0604020202020204" pitchFamily="34" charset="0"/>
              <a:buChar char="•"/>
            </a:pPr>
            <a:r>
              <a:rPr lang="en-GB" sz="2000" dirty="0"/>
              <a:t>Are more productive,</a:t>
            </a:r>
          </a:p>
          <a:p>
            <a:pPr marL="342900" lvl="0" indent="-342900">
              <a:buFont typeface="Arial" panose="020B0604020202020204" pitchFamily="34" charset="0"/>
              <a:buChar char="•"/>
            </a:pPr>
            <a:r>
              <a:rPr lang="en-GB" sz="2000" dirty="0"/>
              <a:t>Have more energy for things they need to accomplish,</a:t>
            </a:r>
          </a:p>
          <a:p>
            <a:pPr marL="342900" lvl="0" indent="-342900">
              <a:buFont typeface="Arial" panose="020B0604020202020204" pitchFamily="34" charset="0"/>
              <a:buChar char="•"/>
            </a:pPr>
            <a:r>
              <a:rPr lang="en-GB" sz="2000" dirty="0"/>
              <a:t>Feel less stressed,</a:t>
            </a:r>
          </a:p>
          <a:p>
            <a:pPr marL="342900" lvl="0" indent="-342900">
              <a:buFont typeface="Arial" panose="020B0604020202020204" pitchFamily="34" charset="0"/>
              <a:buChar char="•"/>
            </a:pPr>
            <a:r>
              <a:rPr lang="en-GB" sz="2000" dirty="0"/>
              <a:t>Are able to do the things they want,</a:t>
            </a:r>
          </a:p>
          <a:p>
            <a:pPr marL="342900" lvl="0" indent="-342900">
              <a:buFont typeface="Arial" panose="020B0604020202020204" pitchFamily="34" charset="0"/>
              <a:buChar char="•"/>
            </a:pPr>
            <a:r>
              <a:rPr lang="en-GB" sz="2000" dirty="0"/>
              <a:t>Get more things done,</a:t>
            </a:r>
          </a:p>
          <a:p>
            <a:pPr marL="342900" lvl="0" indent="-342900">
              <a:buFont typeface="Arial" panose="020B0604020202020204" pitchFamily="34" charset="0"/>
              <a:buChar char="•"/>
            </a:pPr>
            <a:r>
              <a:rPr lang="en-GB" sz="2000" dirty="0"/>
              <a:t>Relate more positively to others, and</a:t>
            </a:r>
          </a:p>
          <a:p>
            <a:pPr marL="342900" lvl="0" indent="-342900">
              <a:buFont typeface="Arial" panose="020B0604020202020204" pitchFamily="34" charset="0"/>
              <a:buChar char="•"/>
            </a:pPr>
            <a:r>
              <a:rPr lang="en-GB" sz="2000" dirty="0"/>
              <a:t>Feel better about themselves </a:t>
            </a:r>
          </a:p>
          <a:p>
            <a:endParaRPr lang="en-GB" sz="2000" dirty="0"/>
          </a:p>
        </p:txBody>
      </p:sp>
    </p:spTree>
    <p:extLst>
      <p:ext uri="{BB962C8B-B14F-4D97-AF65-F5344CB8AC3E}">
        <p14:creationId xmlns:p14="http://schemas.microsoft.com/office/powerpoint/2010/main" val="35575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Self-awareness</a:t>
            </a:r>
          </a:p>
        </p:txBody>
      </p:sp>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3AAD72E-DF63-4969-A3B0-199E2833B598}"/>
              </a:ext>
            </a:extLst>
          </p:cNvPr>
          <p:cNvSpPr txBox="1"/>
          <p:nvPr/>
        </p:nvSpPr>
        <p:spPr>
          <a:xfrm>
            <a:off x="107504" y="908720"/>
            <a:ext cx="8928992" cy="5632311"/>
          </a:xfrm>
          <a:prstGeom prst="rect">
            <a:avLst/>
          </a:prstGeom>
          <a:noFill/>
        </p:spPr>
        <p:txBody>
          <a:bodyPr wrap="square" rtlCol="0">
            <a:spAutoFit/>
          </a:bodyPr>
          <a:lstStyle/>
          <a:p>
            <a:r>
              <a:rPr lang="en-GB" sz="2400" dirty="0"/>
              <a:t>The starting point is knowing how you spend your time now. Keeping a time log is a helpful way to determine how you are using your time. Start by recording what you are doing for 15-minute intervals for a week or two. Evaluate the results. Ask if you did everything that was needed; determine which tasks require the most time; determine the time of day when you are most productive; and analyse where most of your time is devoted — job, family, personal, recreation, etc.</a:t>
            </a:r>
          </a:p>
          <a:p>
            <a:endParaRPr lang="en-GB" sz="2400" dirty="0"/>
          </a:p>
          <a:p>
            <a:r>
              <a:rPr lang="en-GB" sz="2400" dirty="0"/>
              <a:t>Identifying your most time-consuming tasks and determining whether you are investing your time in the most important activities can help you to determine a course of action. In addition, having a good sense of the amount of time required for routine tasks can help you be more realistic in planning and estimating how much time is available for other activities.</a:t>
            </a:r>
          </a:p>
        </p:txBody>
      </p:sp>
    </p:spTree>
    <p:extLst>
      <p:ext uri="{BB962C8B-B14F-4D97-AF65-F5344CB8AC3E}">
        <p14:creationId xmlns:p14="http://schemas.microsoft.com/office/powerpoint/2010/main" val="333868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Some questions</a:t>
            </a:r>
          </a:p>
        </p:txBody>
      </p:sp>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3AAD72E-DF63-4969-A3B0-199E2833B598}"/>
              </a:ext>
            </a:extLst>
          </p:cNvPr>
          <p:cNvSpPr txBox="1"/>
          <p:nvPr/>
        </p:nvSpPr>
        <p:spPr>
          <a:xfrm>
            <a:off x="107504" y="908720"/>
            <a:ext cx="8928992" cy="5693866"/>
          </a:xfrm>
          <a:prstGeom prst="rect">
            <a:avLst/>
          </a:prstGeom>
          <a:noFill/>
        </p:spPr>
        <p:txBody>
          <a:bodyPr wrap="square" rtlCol="0">
            <a:spAutoFit/>
          </a:bodyPr>
          <a:lstStyle/>
          <a:p>
            <a:r>
              <a:rPr lang="en-GB" sz="2800" dirty="0"/>
              <a:t>Do I use a planning tool?</a:t>
            </a:r>
          </a:p>
          <a:p>
            <a:r>
              <a:rPr lang="en-GB" sz="2800" dirty="0"/>
              <a:t>How good am I at prioritising?</a:t>
            </a:r>
          </a:p>
          <a:p>
            <a:r>
              <a:rPr lang="en-GB" sz="2800" dirty="0"/>
              <a:t>How organised am I? </a:t>
            </a:r>
          </a:p>
          <a:p>
            <a:r>
              <a:rPr lang="en-GB" sz="2800" dirty="0"/>
              <a:t>Do I schedule my time well? </a:t>
            </a:r>
          </a:p>
          <a:p>
            <a:r>
              <a:rPr lang="en-GB" sz="2800" dirty="0"/>
              <a:t>If I am able to, do I delegate to others or seek help where needed? </a:t>
            </a:r>
          </a:p>
          <a:p>
            <a:r>
              <a:rPr lang="en-GB" sz="2800" dirty="0"/>
              <a:t>Do I put off anything I should have really done? </a:t>
            </a:r>
          </a:p>
          <a:p>
            <a:r>
              <a:rPr lang="en-GB" sz="2800" dirty="0"/>
              <a:t>Do I manage time wasters, say no to unnecessary conversations, meetings, visitors or activities? </a:t>
            </a:r>
          </a:p>
          <a:p>
            <a:r>
              <a:rPr lang="en-GB" sz="2800" dirty="0"/>
              <a:t>Do I do too much multi-tasking? </a:t>
            </a:r>
          </a:p>
          <a:p>
            <a:r>
              <a:rPr lang="en-GB" sz="2800" dirty="0"/>
              <a:t>Do I include my health, fitness mental/emotional wellbeing in my priorities? </a:t>
            </a:r>
          </a:p>
          <a:p>
            <a:r>
              <a:rPr lang="en-GB" sz="2800" dirty="0"/>
              <a:t>Do I use and stick to a ‘to-do’ list?</a:t>
            </a:r>
          </a:p>
        </p:txBody>
      </p:sp>
    </p:spTree>
    <p:extLst>
      <p:ext uri="{BB962C8B-B14F-4D97-AF65-F5344CB8AC3E}">
        <p14:creationId xmlns:p14="http://schemas.microsoft.com/office/powerpoint/2010/main" val="8991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F6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Time Management - List of Top Tips for Managing Time Effectively">
            <a:extLst>
              <a:ext uri="{FF2B5EF4-FFF2-40B4-BE49-F238E27FC236}">
                <a16:creationId xmlns:a16="http://schemas.microsoft.com/office/drawing/2014/main" id="{7D7C3378-B11C-4393-A2E4-CA405CEB03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06245" y="776922"/>
            <a:ext cx="5731510" cy="5304155"/>
          </a:xfrm>
          <a:prstGeom prst="rect">
            <a:avLst/>
          </a:prstGeom>
          <a:noFill/>
          <a:ln>
            <a:noFill/>
          </a:ln>
        </p:spPr>
      </p:pic>
    </p:spTree>
    <p:extLst>
      <p:ext uri="{BB962C8B-B14F-4D97-AF65-F5344CB8AC3E}">
        <p14:creationId xmlns:p14="http://schemas.microsoft.com/office/powerpoint/2010/main" val="13502905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200" dirty="0">
                <a:solidFill>
                  <a:schemeClr val="bg1"/>
                </a:solidFill>
                <a:latin typeface="Arial" charset="0"/>
                <a:cs typeface="Arial" charset="0"/>
              </a:rPr>
              <a:t> Linking goals to your vision and mission </a:t>
            </a:r>
            <a:endParaRPr lang="en-US" sz="3200" dirty="0">
              <a:solidFill>
                <a:schemeClr val="bg1"/>
              </a:solidFill>
              <a:cs typeface="Arial" charset="0"/>
            </a:endParaRPr>
          </a:p>
        </p:txBody>
      </p:sp>
      <p:sp>
        <p:nvSpPr>
          <p:cNvPr id="6" name="Rectangle 3"/>
          <p:cNvSpPr txBox="1">
            <a:spLocks noChangeArrowheads="1"/>
          </p:cNvSpPr>
          <p:nvPr/>
        </p:nvSpPr>
        <p:spPr>
          <a:xfrm>
            <a:off x="395288" y="1557338"/>
            <a:ext cx="8229600" cy="45259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GB"/>
          </a:p>
          <a:p>
            <a:pPr>
              <a:buFontTx/>
              <a:buNone/>
            </a:pPr>
            <a:endParaRPr lang="en-GB"/>
          </a:p>
        </p:txBody>
      </p:sp>
      <p:sp>
        <p:nvSpPr>
          <p:cNvPr id="7" name="AutoShape 14"/>
          <p:cNvSpPr>
            <a:spLocks noChangeArrowheads="1"/>
          </p:cNvSpPr>
          <p:nvPr/>
        </p:nvSpPr>
        <p:spPr bwMode="auto">
          <a:xfrm>
            <a:off x="758825" y="2111416"/>
            <a:ext cx="863600" cy="10080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AutoShape 18"/>
          <p:cNvSpPr>
            <a:spLocks noChangeArrowheads="1"/>
          </p:cNvSpPr>
          <p:nvPr/>
        </p:nvSpPr>
        <p:spPr bwMode="auto">
          <a:xfrm rot="4548182">
            <a:off x="1756570" y="3075781"/>
            <a:ext cx="2303462" cy="993775"/>
          </a:xfrm>
          <a:custGeom>
            <a:avLst/>
            <a:gdLst>
              <a:gd name="G0" fmla="+- 15778 0 0"/>
              <a:gd name="G1" fmla="+- 8858 0 0"/>
              <a:gd name="G2" fmla="+- 21600 0 8858"/>
              <a:gd name="G3" fmla="+- 10800 0 8858"/>
              <a:gd name="G4" fmla="+- 21600 0 15778"/>
              <a:gd name="G5" fmla="*/ G4 G3 10800"/>
              <a:gd name="G6" fmla="+- 21600 0 G5"/>
              <a:gd name="T0" fmla="*/ 15778 w 21600"/>
              <a:gd name="T1" fmla="*/ 0 h 21600"/>
              <a:gd name="T2" fmla="*/ 0 w 21600"/>
              <a:gd name="T3" fmla="*/ 10800 h 21600"/>
              <a:gd name="T4" fmla="*/ 1577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778" y="0"/>
                </a:moveTo>
                <a:lnTo>
                  <a:pt x="15778" y="8858"/>
                </a:lnTo>
                <a:lnTo>
                  <a:pt x="3375" y="8858"/>
                </a:lnTo>
                <a:lnTo>
                  <a:pt x="3375" y="12742"/>
                </a:lnTo>
                <a:lnTo>
                  <a:pt x="15778" y="12742"/>
                </a:lnTo>
                <a:lnTo>
                  <a:pt x="15778" y="21600"/>
                </a:lnTo>
                <a:lnTo>
                  <a:pt x="21600" y="10800"/>
                </a:lnTo>
                <a:close/>
              </a:path>
              <a:path w="21600" h="21600">
                <a:moveTo>
                  <a:pt x="1350" y="8858"/>
                </a:moveTo>
                <a:lnTo>
                  <a:pt x="1350" y="12742"/>
                </a:lnTo>
                <a:lnTo>
                  <a:pt x="2700" y="12742"/>
                </a:lnTo>
                <a:lnTo>
                  <a:pt x="2700" y="8858"/>
                </a:lnTo>
                <a:close/>
              </a:path>
              <a:path w="21600" h="21600">
                <a:moveTo>
                  <a:pt x="0" y="8858"/>
                </a:moveTo>
                <a:lnTo>
                  <a:pt x="0" y="12742"/>
                </a:lnTo>
                <a:lnTo>
                  <a:pt x="675" y="12742"/>
                </a:lnTo>
                <a:lnTo>
                  <a:pt x="675" y="88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Text Box 15"/>
          <p:cNvSpPr txBox="1">
            <a:spLocks noChangeArrowheads="1"/>
          </p:cNvSpPr>
          <p:nvPr/>
        </p:nvSpPr>
        <p:spPr bwMode="auto">
          <a:xfrm>
            <a:off x="1658665" y="2060575"/>
            <a:ext cx="16693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800" dirty="0"/>
              <a:t>Evaluate</a:t>
            </a:r>
          </a:p>
        </p:txBody>
      </p:sp>
      <p:sp>
        <p:nvSpPr>
          <p:cNvPr id="10" name="AutoShape 16"/>
          <p:cNvSpPr>
            <a:spLocks noChangeArrowheads="1"/>
          </p:cNvSpPr>
          <p:nvPr/>
        </p:nvSpPr>
        <p:spPr bwMode="auto">
          <a:xfrm rot="10800000">
            <a:off x="3492500" y="1989138"/>
            <a:ext cx="1152525" cy="503237"/>
          </a:xfrm>
          <a:prstGeom prst="leftArrow">
            <a:avLst>
              <a:gd name="adj1" fmla="val 39435"/>
              <a:gd name="adj2" fmla="val 577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Text Box 4"/>
          <p:cNvSpPr txBox="1">
            <a:spLocks noChangeArrowheads="1"/>
          </p:cNvSpPr>
          <p:nvPr/>
        </p:nvSpPr>
        <p:spPr bwMode="auto">
          <a:xfrm>
            <a:off x="4643438" y="1989138"/>
            <a:ext cx="187166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800" b="1" dirty="0"/>
              <a:t>VISION</a:t>
            </a:r>
          </a:p>
          <a:p>
            <a:pPr>
              <a:spcBef>
                <a:spcPct val="50000"/>
              </a:spcBef>
            </a:pPr>
            <a:r>
              <a:rPr lang="en-GB" sz="2800" b="1" dirty="0"/>
              <a:t>MISSION</a:t>
            </a:r>
          </a:p>
        </p:txBody>
      </p:sp>
      <p:sp>
        <p:nvSpPr>
          <p:cNvPr id="12" name="AutoShape 5"/>
          <p:cNvSpPr>
            <a:spLocks noChangeArrowheads="1"/>
          </p:cNvSpPr>
          <p:nvPr/>
        </p:nvSpPr>
        <p:spPr bwMode="auto">
          <a:xfrm rot="5400000">
            <a:off x="6876257" y="2348706"/>
            <a:ext cx="863600" cy="10080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Text Box 6"/>
          <p:cNvSpPr txBox="1">
            <a:spLocks noChangeArrowheads="1"/>
          </p:cNvSpPr>
          <p:nvPr/>
        </p:nvSpPr>
        <p:spPr bwMode="auto">
          <a:xfrm>
            <a:off x="6804025" y="3500438"/>
            <a:ext cx="12969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dirty="0"/>
              <a:t>Roles</a:t>
            </a:r>
          </a:p>
        </p:txBody>
      </p:sp>
      <p:sp>
        <p:nvSpPr>
          <p:cNvPr id="14" name="AutoShape 7"/>
          <p:cNvSpPr>
            <a:spLocks noChangeArrowheads="1"/>
          </p:cNvSpPr>
          <p:nvPr/>
        </p:nvSpPr>
        <p:spPr bwMode="auto">
          <a:xfrm rot="10800000">
            <a:off x="6804025" y="4005263"/>
            <a:ext cx="863600" cy="100806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Text Box 8"/>
          <p:cNvSpPr txBox="1">
            <a:spLocks noChangeArrowheads="1"/>
          </p:cNvSpPr>
          <p:nvPr/>
        </p:nvSpPr>
        <p:spPr bwMode="auto">
          <a:xfrm>
            <a:off x="5364163" y="4941888"/>
            <a:ext cx="1150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dirty="0"/>
              <a:t>Goals</a:t>
            </a:r>
          </a:p>
        </p:txBody>
      </p:sp>
      <p:sp>
        <p:nvSpPr>
          <p:cNvPr id="16" name="AutoShape 10"/>
          <p:cNvSpPr>
            <a:spLocks noChangeArrowheads="1"/>
          </p:cNvSpPr>
          <p:nvPr/>
        </p:nvSpPr>
        <p:spPr bwMode="auto">
          <a:xfrm>
            <a:off x="4140200" y="4868863"/>
            <a:ext cx="1152525" cy="503237"/>
          </a:xfrm>
          <a:prstGeom prst="leftArrow">
            <a:avLst>
              <a:gd name="adj1" fmla="val 50000"/>
              <a:gd name="adj2" fmla="val 572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Text Box 11"/>
          <p:cNvSpPr txBox="1">
            <a:spLocks noChangeArrowheads="1"/>
          </p:cNvSpPr>
          <p:nvPr/>
        </p:nvSpPr>
        <p:spPr bwMode="auto">
          <a:xfrm>
            <a:off x="2483768" y="4797425"/>
            <a:ext cx="136750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800" dirty="0"/>
              <a:t>Plan Weekly</a:t>
            </a:r>
          </a:p>
        </p:txBody>
      </p:sp>
      <p:sp>
        <p:nvSpPr>
          <p:cNvPr id="18" name="AutoShape 12"/>
          <p:cNvSpPr>
            <a:spLocks noChangeArrowheads="1"/>
          </p:cNvSpPr>
          <p:nvPr/>
        </p:nvSpPr>
        <p:spPr bwMode="auto">
          <a:xfrm rot="16200000">
            <a:off x="1022591" y="4712474"/>
            <a:ext cx="1223591" cy="100806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Text Box 13"/>
          <p:cNvSpPr txBox="1">
            <a:spLocks noChangeArrowheads="1"/>
          </p:cNvSpPr>
          <p:nvPr/>
        </p:nvSpPr>
        <p:spPr bwMode="auto">
          <a:xfrm>
            <a:off x="468313" y="3213100"/>
            <a:ext cx="2425079"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800" b="1" u="sng" dirty="0"/>
              <a:t>Take Action with commitment </a:t>
            </a:r>
          </a:p>
          <a:p>
            <a:pPr>
              <a:spcBef>
                <a:spcPct val="50000"/>
              </a:spcBef>
            </a:pPr>
            <a:endParaRPr lang="en-GB" dirty="0"/>
          </a:p>
        </p:txBody>
      </p:sp>
      <p:sp>
        <p:nvSpPr>
          <p:cNvPr id="2" name="TextBox 1"/>
          <p:cNvSpPr txBox="1"/>
          <p:nvPr/>
        </p:nvSpPr>
        <p:spPr>
          <a:xfrm>
            <a:off x="5003180" y="5476117"/>
            <a:ext cx="2017092" cy="523220"/>
          </a:xfrm>
          <a:prstGeom prst="rect">
            <a:avLst/>
          </a:prstGeom>
          <a:noFill/>
        </p:spPr>
        <p:txBody>
          <a:bodyPr wrap="square" rtlCol="0">
            <a:spAutoFit/>
          </a:bodyPr>
          <a:lstStyle/>
          <a:p>
            <a:r>
              <a:rPr lang="en-GB" sz="2800" dirty="0"/>
              <a:t>SMARTER</a:t>
            </a:r>
          </a:p>
        </p:txBody>
      </p:sp>
    </p:spTree>
    <p:extLst>
      <p:ext uri="{BB962C8B-B14F-4D97-AF65-F5344CB8AC3E}">
        <p14:creationId xmlns:p14="http://schemas.microsoft.com/office/powerpoint/2010/main" val="573676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212"/>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2400" dirty="0">
                <a:solidFill>
                  <a:schemeClr val="bg1"/>
                </a:solidFill>
                <a:latin typeface="Arial" charset="0"/>
                <a:cs typeface="Arial" charset="0"/>
              </a:rPr>
              <a:t> Taking control – being effective rather than just efficient </a:t>
            </a:r>
            <a:endParaRPr lang="en-US" sz="2400" dirty="0">
              <a:solidFill>
                <a:schemeClr val="bg1"/>
              </a:solidFill>
              <a:cs typeface="Arial" charset="0"/>
            </a:endParaRPr>
          </a:p>
        </p:txBody>
      </p:sp>
      <p:pic>
        <p:nvPicPr>
          <p:cNvPr id="16386" name="Picture 2" descr="https://media.licdn.com/mpr/mpr/p/1/005/04d/3d7/0b79c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02" y="792845"/>
            <a:ext cx="8406680" cy="5976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8B9E29-8151-40BE-8EF8-EC59E8D698A8}"/>
              </a:ext>
            </a:extLst>
          </p:cNvPr>
          <p:cNvSpPr txBox="1"/>
          <p:nvPr/>
        </p:nvSpPr>
        <p:spPr>
          <a:xfrm>
            <a:off x="3419872" y="2686627"/>
            <a:ext cx="2304256" cy="923330"/>
          </a:xfrm>
          <a:prstGeom prst="rect">
            <a:avLst/>
          </a:prstGeom>
          <a:noFill/>
        </p:spPr>
        <p:txBody>
          <a:bodyPr wrap="square" rtlCol="0">
            <a:spAutoFit/>
          </a:bodyPr>
          <a:lstStyle/>
          <a:p>
            <a:r>
              <a:rPr lang="en-GB" b="1" dirty="0">
                <a:solidFill>
                  <a:srgbClr val="FF0000"/>
                </a:solidFill>
              </a:rPr>
              <a:t>Resilience, physical &amp; mental wellbeing</a:t>
            </a:r>
          </a:p>
        </p:txBody>
      </p:sp>
      <p:pic>
        <p:nvPicPr>
          <p:cNvPr id="4" name="Graphic 3" descr="Close">
            <a:extLst>
              <a:ext uri="{FF2B5EF4-FFF2-40B4-BE49-F238E27FC236}">
                <a16:creationId xmlns:a16="http://schemas.microsoft.com/office/drawing/2014/main" id="{98D3954C-7A69-4CB2-9749-B35B654FA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3848" y="3861048"/>
            <a:ext cx="2520280" cy="2448272"/>
          </a:xfrm>
          <a:prstGeom prst="rect">
            <a:avLst/>
          </a:prstGeom>
        </p:spPr>
      </p:pic>
      <p:sp>
        <p:nvSpPr>
          <p:cNvPr id="9" name="TextBox 8">
            <a:extLst>
              <a:ext uri="{FF2B5EF4-FFF2-40B4-BE49-F238E27FC236}">
                <a16:creationId xmlns:a16="http://schemas.microsoft.com/office/drawing/2014/main" id="{CBF8E7AD-0FA4-4C89-A7A4-38F27DAF9EF6}"/>
              </a:ext>
            </a:extLst>
          </p:cNvPr>
          <p:cNvSpPr txBox="1"/>
          <p:nvPr/>
        </p:nvSpPr>
        <p:spPr>
          <a:xfrm>
            <a:off x="1088480" y="3745097"/>
            <a:ext cx="2304256" cy="923330"/>
          </a:xfrm>
          <a:prstGeom prst="rect">
            <a:avLst/>
          </a:prstGeom>
          <a:noFill/>
        </p:spPr>
        <p:txBody>
          <a:bodyPr wrap="square" rtlCol="0">
            <a:spAutoFit/>
          </a:bodyPr>
          <a:lstStyle/>
          <a:p>
            <a:r>
              <a:rPr lang="en-GB" b="1" dirty="0">
                <a:solidFill>
                  <a:srgbClr val="FF0000"/>
                </a:solidFill>
              </a:rPr>
              <a:t>Discuss your priorities with others to say ‘NO’</a:t>
            </a:r>
          </a:p>
        </p:txBody>
      </p:sp>
      <p:sp>
        <p:nvSpPr>
          <p:cNvPr id="8" name="TextBox 7">
            <a:extLst>
              <a:ext uri="{FF2B5EF4-FFF2-40B4-BE49-F238E27FC236}">
                <a16:creationId xmlns:a16="http://schemas.microsoft.com/office/drawing/2014/main" id="{577F149A-398F-47BE-8602-2475F849ED10}"/>
              </a:ext>
            </a:extLst>
          </p:cNvPr>
          <p:cNvSpPr txBox="1"/>
          <p:nvPr/>
        </p:nvSpPr>
        <p:spPr>
          <a:xfrm>
            <a:off x="1147664" y="2780271"/>
            <a:ext cx="2304256" cy="646331"/>
          </a:xfrm>
          <a:prstGeom prst="rect">
            <a:avLst/>
          </a:prstGeom>
          <a:noFill/>
        </p:spPr>
        <p:txBody>
          <a:bodyPr wrap="square" rtlCol="0">
            <a:spAutoFit/>
          </a:bodyPr>
          <a:lstStyle/>
          <a:p>
            <a:r>
              <a:rPr lang="en-GB" b="1" dirty="0">
                <a:solidFill>
                  <a:srgbClr val="FF0000"/>
                </a:solidFill>
              </a:rPr>
              <a:t>This is good prioritising</a:t>
            </a:r>
          </a:p>
        </p:txBody>
      </p:sp>
      <p:sp>
        <p:nvSpPr>
          <p:cNvPr id="3" name="TextBox 2">
            <a:extLst>
              <a:ext uri="{FF2B5EF4-FFF2-40B4-BE49-F238E27FC236}">
                <a16:creationId xmlns:a16="http://schemas.microsoft.com/office/drawing/2014/main" id="{966ABD84-5BCD-4978-8366-D2A6686DECAD}"/>
              </a:ext>
            </a:extLst>
          </p:cNvPr>
          <p:cNvSpPr txBox="1"/>
          <p:nvPr/>
        </p:nvSpPr>
        <p:spPr>
          <a:xfrm>
            <a:off x="1043608" y="745030"/>
            <a:ext cx="4160113" cy="369332"/>
          </a:xfrm>
          <a:prstGeom prst="rect">
            <a:avLst/>
          </a:prstGeom>
          <a:noFill/>
        </p:spPr>
        <p:txBody>
          <a:bodyPr wrap="none" rtlCol="0">
            <a:spAutoFit/>
          </a:bodyPr>
          <a:lstStyle/>
          <a:p>
            <a:r>
              <a:rPr lang="en-GB" b="1" dirty="0"/>
              <a:t>URGENT                       NOT URGENT</a:t>
            </a:r>
          </a:p>
        </p:txBody>
      </p:sp>
      <p:sp>
        <p:nvSpPr>
          <p:cNvPr id="10" name="TextBox 9">
            <a:extLst>
              <a:ext uri="{FF2B5EF4-FFF2-40B4-BE49-F238E27FC236}">
                <a16:creationId xmlns:a16="http://schemas.microsoft.com/office/drawing/2014/main" id="{2D90A375-1F96-4011-AC64-34F7C0EBB19C}"/>
              </a:ext>
            </a:extLst>
          </p:cNvPr>
          <p:cNvSpPr txBox="1"/>
          <p:nvPr/>
        </p:nvSpPr>
        <p:spPr>
          <a:xfrm rot="16200000">
            <a:off x="-1952287" y="3574995"/>
            <a:ext cx="4920963" cy="369332"/>
          </a:xfrm>
          <a:prstGeom prst="rect">
            <a:avLst/>
          </a:prstGeom>
          <a:noFill/>
        </p:spPr>
        <p:txBody>
          <a:bodyPr wrap="none" rtlCol="0">
            <a:spAutoFit/>
          </a:bodyPr>
          <a:lstStyle/>
          <a:p>
            <a:r>
              <a:rPr lang="en-GB" b="1" dirty="0"/>
              <a:t>NOT IMPORTANT                       </a:t>
            </a:r>
            <a:r>
              <a:rPr lang="en-GB" b="1" dirty="0" err="1"/>
              <a:t>IMPORTANT</a:t>
            </a:r>
            <a:endParaRPr lang="en-GB" b="1" dirty="0"/>
          </a:p>
        </p:txBody>
      </p:sp>
      <p:sp>
        <p:nvSpPr>
          <p:cNvPr id="17" name="Left Arrow 16"/>
          <p:cNvSpPr/>
          <p:nvPr/>
        </p:nvSpPr>
        <p:spPr>
          <a:xfrm>
            <a:off x="2903532" y="1568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5383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 grpId="0"/>
      <p:bldP spid="9" grpId="0"/>
      <p:bldP spid="8" grpId="0"/>
      <p:bldP spid="3" grpId="0"/>
      <p:bldP spid="10"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0D2110-BE4D-4D08-A426-5F3EC932A826}"/>
              </a:ext>
            </a:extLst>
          </p:cNvPr>
          <p:cNvSpPr>
            <a:spLocks noChangeArrowheads="1"/>
          </p:cNvSpPr>
          <p:nvPr/>
        </p:nvSpPr>
        <p:spPr bwMode="auto">
          <a:xfrm>
            <a:off x="2982913" y="1285875"/>
            <a:ext cx="2660650" cy="1941513"/>
          </a:xfrm>
          <a:prstGeom prst="rect">
            <a:avLst/>
          </a:prstGeom>
          <a:solidFill>
            <a:schemeClr val="bg1"/>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0" b="1">
                <a:solidFill>
                  <a:srgbClr val="FF0000"/>
                </a:solidFill>
                <a:latin typeface="Arial" panose="020B0604020202020204" pitchFamily="34" charset="0"/>
              </a:rPr>
              <a:t>RTDB</a:t>
            </a:r>
          </a:p>
          <a:p>
            <a:pPr algn="ctr">
              <a:spcBef>
                <a:spcPct val="0"/>
              </a:spcBef>
              <a:buFontTx/>
              <a:buNone/>
            </a:pPr>
            <a:r>
              <a:rPr lang="en-GB" altLang="en-US" sz="2800" b="1">
                <a:latin typeface="Arial" panose="020B0604020202020204" pitchFamily="34" charset="0"/>
              </a:rPr>
              <a:t>Right Things </a:t>
            </a:r>
          </a:p>
          <a:p>
            <a:pPr algn="ctr">
              <a:spcBef>
                <a:spcPct val="0"/>
              </a:spcBef>
              <a:buFontTx/>
              <a:buNone/>
            </a:pPr>
            <a:r>
              <a:rPr lang="en-GB" altLang="en-US" sz="2800" b="1">
                <a:latin typeface="Arial" panose="020B0604020202020204" pitchFamily="34" charset="0"/>
              </a:rPr>
              <a:t>Done Badly</a:t>
            </a:r>
          </a:p>
        </p:txBody>
      </p:sp>
      <p:sp>
        <p:nvSpPr>
          <p:cNvPr id="7" name="Rectangle 6">
            <a:extLst>
              <a:ext uri="{FF2B5EF4-FFF2-40B4-BE49-F238E27FC236}">
                <a16:creationId xmlns:a16="http://schemas.microsoft.com/office/drawing/2014/main" id="{71E3702A-618D-45DC-9E46-131C82039807}"/>
              </a:ext>
            </a:extLst>
          </p:cNvPr>
          <p:cNvSpPr>
            <a:spLocks noChangeArrowheads="1"/>
          </p:cNvSpPr>
          <p:nvPr/>
        </p:nvSpPr>
        <p:spPr bwMode="auto">
          <a:xfrm>
            <a:off x="2982913" y="3214688"/>
            <a:ext cx="2660650" cy="1941512"/>
          </a:xfrm>
          <a:prstGeom prst="rect">
            <a:avLst/>
          </a:prstGeom>
          <a:solidFill>
            <a:schemeClr val="bg1"/>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0" b="1">
                <a:solidFill>
                  <a:srgbClr val="FF0000"/>
                </a:solidFill>
                <a:latin typeface="Arial" panose="020B0604020202020204" pitchFamily="34" charset="0"/>
              </a:rPr>
              <a:t>WTDB</a:t>
            </a:r>
          </a:p>
          <a:p>
            <a:pPr algn="ctr">
              <a:spcBef>
                <a:spcPct val="0"/>
              </a:spcBef>
              <a:buFontTx/>
              <a:buNone/>
            </a:pPr>
            <a:r>
              <a:rPr lang="en-GB" altLang="en-US" sz="2800" b="1">
                <a:latin typeface="Arial" panose="020B0604020202020204" pitchFamily="34" charset="0"/>
              </a:rPr>
              <a:t>Wrong Things Done Badly</a:t>
            </a:r>
          </a:p>
        </p:txBody>
      </p:sp>
      <p:sp>
        <p:nvSpPr>
          <p:cNvPr id="8" name="Rectangle 7">
            <a:extLst>
              <a:ext uri="{FF2B5EF4-FFF2-40B4-BE49-F238E27FC236}">
                <a16:creationId xmlns:a16="http://schemas.microsoft.com/office/drawing/2014/main" id="{CDB28EBD-28C9-43FD-B2EB-12A3796FABF0}"/>
              </a:ext>
            </a:extLst>
          </p:cNvPr>
          <p:cNvSpPr/>
          <p:nvPr/>
        </p:nvSpPr>
        <p:spPr bwMode="auto">
          <a:xfrm>
            <a:off x="5626100" y="1285875"/>
            <a:ext cx="2660650" cy="1941513"/>
          </a:xfrm>
          <a:prstGeom prst="rect">
            <a:avLst/>
          </a:prstGeom>
          <a:solidFill>
            <a:schemeClr val="accent5"/>
          </a:solidFill>
          <a:ln w="9525" cap="flat" cmpd="sng" algn="ctr">
            <a:solidFill>
              <a:schemeClr val="tx1"/>
            </a:solidFill>
            <a:prstDash val="solid"/>
            <a:round/>
            <a:headEnd type="none" w="med" len="med"/>
            <a:tailEnd type="none" w="med" len="med"/>
          </a:ln>
          <a:effectLst/>
        </p:spPr>
        <p:txBody>
          <a:bodyPr anchor="ctr"/>
          <a:lstStyle/>
          <a:p>
            <a:pPr algn="ctr">
              <a:defRPr/>
            </a:pPr>
            <a:r>
              <a:rPr lang="en-GB" sz="6000" b="1" dirty="0">
                <a:solidFill>
                  <a:srgbClr val="FF0000"/>
                </a:solidFill>
              </a:rPr>
              <a:t>RTDW</a:t>
            </a:r>
          </a:p>
          <a:p>
            <a:pPr algn="ctr">
              <a:defRPr/>
            </a:pPr>
            <a:r>
              <a:rPr lang="en-GB" sz="2800" b="1" dirty="0"/>
              <a:t>Right Things</a:t>
            </a:r>
          </a:p>
          <a:p>
            <a:pPr algn="ctr">
              <a:defRPr/>
            </a:pPr>
            <a:r>
              <a:rPr lang="en-GB" sz="2800" b="1" dirty="0"/>
              <a:t>Done Well</a:t>
            </a:r>
          </a:p>
        </p:txBody>
      </p:sp>
      <p:sp>
        <p:nvSpPr>
          <p:cNvPr id="9" name="Rectangle 8">
            <a:extLst>
              <a:ext uri="{FF2B5EF4-FFF2-40B4-BE49-F238E27FC236}">
                <a16:creationId xmlns:a16="http://schemas.microsoft.com/office/drawing/2014/main" id="{23E7919B-5C01-46BF-B7EE-CB3A728625BC}"/>
              </a:ext>
            </a:extLst>
          </p:cNvPr>
          <p:cNvSpPr>
            <a:spLocks noChangeArrowheads="1"/>
          </p:cNvSpPr>
          <p:nvPr/>
        </p:nvSpPr>
        <p:spPr bwMode="auto">
          <a:xfrm>
            <a:off x="5626100" y="3214688"/>
            <a:ext cx="2660650" cy="1941512"/>
          </a:xfrm>
          <a:prstGeom prst="rect">
            <a:avLst/>
          </a:prstGeom>
          <a:solidFill>
            <a:schemeClr val="bg1"/>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0" b="1">
                <a:solidFill>
                  <a:srgbClr val="FF0000"/>
                </a:solidFill>
                <a:latin typeface="Arial" panose="020B0604020202020204" pitchFamily="34" charset="0"/>
              </a:rPr>
              <a:t>WTDW</a:t>
            </a:r>
          </a:p>
          <a:p>
            <a:pPr algn="ctr">
              <a:spcBef>
                <a:spcPct val="0"/>
              </a:spcBef>
              <a:buFontTx/>
              <a:buNone/>
            </a:pPr>
            <a:r>
              <a:rPr lang="en-GB" altLang="en-US" sz="2800" b="1">
                <a:latin typeface="Arial" panose="020B0604020202020204" pitchFamily="34" charset="0"/>
              </a:rPr>
              <a:t>Wrong Things Done Well</a:t>
            </a:r>
          </a:p>
        </p:txBody>
      </p:sp>
      <p:cxnSp>
        <p:nvCxnSpPr>
          <p:cNvPr id="7174" name="Straight Arrow Connector 10">
            <a:extLst>
              <a:ext uri="{FF2B5EF4-FFF2-40B4-BE49-F238E27FC236}">
                <a16:creationId xmlns:a16="http://schemas.microsoft.com/office/drawing/2014/main" id="{3AE56E0F-596A-435E-BAD3-521D40CED8C5}"/>
              </a:ext>
            </a:extLst>
          </p:cNvPr>
          <p:cNvCxnSpPr>
            <a:cxnSpLocks noChangeShapeType="1"/>
          </p:cNvCxnSpPr>
          <p:nvPr/>
        </p:nvCxnSpPr>
        <p:spPr bwMode="auto">
          <a:xfrm>
            <a:off x="2714625" y="5286375"/>
            <a:ext cx="5572125"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175" name="Straight Arrow Connector 12">
            <a:extLst>
              <a:ext uri="{FF2B5EF4-FFF2-40B4-BE49-F238E27FC236}">
                <a16:creationId xmlns:a16="http://schemas.microsoft.com/office/drawing/2014/main" id="{68340AC9-D76D-476E-AAC5-DD8113CEB5A2}"/>
              </a:ext>
            </a:extLst>
          </p:cNvPr>
          <p:cNvCxnSpPr>
            <a:cxnSpLocks noChangeShapeType="1"/>
          </p:cNvCxnSpPr>
          <p:nvPr/>
        </p:nvCxnSpPr>
        <p:spPr bwMode="auto">
          <a:xfrm rot="5400000" flipH="1" flipV="1">
            <a:off x="642937" y="3286126"/>
            <a:ext cx="4143375"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76" name="TextBox 13">
            <a:extLst>
              <a:ext uri="{FF2B5EF4-FFF2-40B4-BE49-F238E27FC236}">
                <a16:creationId xmlns:a16="http://schemas.microsoft.com/office/drawing/2014/main" id="{C24B98F4-0718-4BBC-A07B-0648031836E0}"/>
              </a:ext>
            </a:extLst>
          </p:cNvPr>
          <p:cNvSpPr txBox="1">
            <a:spLocks noChangeArrowheads="1"/>
          </p:cNvSpPr>
          <p:nvPr/>
        </p:nvSpPr>
        <p:spPr bwMode="auto">
          <a:xfrm>
            <a:off x="2500313" y="785813"/>
            <a:ext cx="2841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b="1">
                <a:latin typeface="Arial" panose="020B0604020202020204" pitchFamily="34" charset="0"/>
              </a:rPr>
              <a:t>H</a:t>
            </a:r>
          </a:p>
        </p:txBody>
      </p:sp>
      <p:sp>
        <p:nvSpPr>
          <p:cNvPr id="7177" name="TextBox 14">
            <a:extLst>
              <a:ext uri="{FF2B5EF4-FFF2-40B4-BE49-F238E27FC236}">
                <a16:creationId xmlns:a16="http://schemas.microsoft.com/office/drawing/2014/main" id="{2145F194-9015-43C5-B598-A8CC2416A244}"/>
              </a:ext>
            </a:extLst>
          </p:cNvPr>
          <p:cNvSpPr txBox="1">
            <a:spLocks noChangeArrowheads="1"/>
          </p:cNvSpPr>
          <p:nvPr/>
        </p:nvSpPr>
        <p:spPr bwMode="auto">
          <a:xfrm>
            <a:off x="8074025" y="5357813"/>
            <a:ext cx="28416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b="1">
                <a:latin typeface="Arial" panose="020B0604020202020204" pitchFamily="34" charset="0"/>
              </a:rPr>
              <a:t>H</a:t>
            </a:r>
          </a:p>
        </p:txBody>
      </p:sp>
      <p:sp>
        <p:nvSpPr>
          <p:cNvPr id="7178" name="TextBox 15">
            <a:extLst>
              <a:ext uri="{FF2B5EF4-FFF2-40B4-BE49-F238E27FC236}">
                <a16:creationId xmlns:a16="http://schemas.microsoft.com/office/drawing/2014/main" id="{A98CD90E-040F-4F4F-8814-A0BDFA4C362C}"/>
              </a:ext>
            </a:extLst>
          </p:cNvPr>
          <p:cNvSpPr txBox="1">
            <a:spLocks noChangeArrowheads="1"/>
          </p:cNvSpPr>
          <p:nvPr/>
        </p:nvSpPr>
        <p:spPr bwMode="auto">
          <a:xfrm>
            <a:off x="2571750" y="5286375"/>
            <a:ext cx="2079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b="1">
                <a:latin typeface="Arial" panose="020B0604020202020204" pitchFamily="34" charset="0"/>
              </a:rPr>
              <a:t>L</a:t>
            </a:r>
          </a:p>
        </p:txBody>
      </p:sp>
      <p:sp>
        <p:nvSpPr>
          <p:cNvPr id="7179" name="TextBox 16">
            <a:extLst>
              <a:ext uri="{FF2B5EF4-FFF2-40B4-BE49-F238E27FC236}">
                <a16:creationId xmlns:a16="http://schemas.microsoft.com/office/drawing/2014/main" id="{D0B30F3A-9EE9-405F-8A39-917BD34A7C0B}"/>
              </a:ext>
            </a:extLst>
          </p:cNvPr>
          <p:cNvSpPr txBox="1">
            <a:spLocks noChangeArrowheads="1"/>
          </p:cNvSpPr>
          <p:nvPr/>
        </p:nvSpPr>
        <p:spPr bwMode="auto">
          <a:xfrm>
            <a:off x="4530725" y="5578475"/>
            <a:ext cx="2225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a:latin typeface="Arial" panose="020B0604020202020204" pitchFamily="34" charset="0"/>
              </a:rPr>
              <a:t>PERFORMANCE</a:t>
            </a:r>
          </a:p>
        </p:txBody>
      </p:sp>
      <p:sp>
        <p:nvSpPr>
          <p:cNvPr id="7180" name="TextBox 17">
            <a:extLst>
              <a:ext uri="{FF2B5EF4-FFF2-40B4-BE49-F238E27FC236}">
                <a16:creationId xmlns:a16="http://schemas.microsoft.com/office/drawing/2014/main" id="{B4750902-03F5-46DB-8C74-B09F1DAFEB13}"/>
              </a:ext>
            </a:extLst>
          </p:cNvPr>
          <p:cNvSpPr txBox="1">
            <a:spLocks noChangeArrowheads="1"/>
          </p:cNvSpPr>
          <p:nvPr/>
        </p:nvSpPr>
        <p:spPr bwMode="auto">
          <a:xfrm rot="-5400000">
            <a:off x="1651794" y="3015457"/>
            <a:ext cx="1377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b="1">
                <a:latin typeface="Arial" panose="020B0604020202020204" pitchFamily="34" charset="0"/>
              </a:rPr>
              <a:t>IMPACT</a:t>
            </a:r>
          </a:p>
        </p:txBody>
      </p:sp>
      <p:sp>
        <p:nvSpPr>
          <p:cNvPr id="22" name="Rectangle 21">
            <a:extLst>
              <a:ext uri="{FF2B5EF4-FFF2-40B4-BE49-F238E27FC236}">
                <a16:creationId xmlns:a16="http://schemas.microsoft.com/office/drawing/2014/main" id="{23525BD7-309C-4584-9ADC-C1319E3CCE4A}"/>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GB" sz="2400" dirty="0">
                <a:solidFill>
                  <a:schemeClr val="bg1"/>
                </a:solidFill>
                <a:latin typeface="Arial" pitchFamily="34" charset="0"/>
                <a:cs typeface="Arial" pitchFamily="34" charset="0"/>
              </a:rPr>
              <a:t> Effectiveness v efficiency</a:t>
            </a:r>
            <a:endParaRPr lang="en-US" sz="2400" dirty="0">
              <a:solidFill>
                <a:schemeClr val="bg1"/>
              </a:solidFill>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1937</Words>
  <Application>Microsoft Office PowerPoint</Application>
  <PresentationFormat>On-screen Show (4:3)</PresentationFormat>
  <Paragraphs>149</Paragraphs>
  <Slides>22</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vt:lpstr>
      <vt:lpstr>Calibri</vt:lpstr>
      <vt:lpstr>Calibri Light</vt:lpstr>
      <vt:lpstr>charter</vt:lpstr>
      <vt:lpstr>Roboto</vt:lpstr>
      <vt:lpstr>Rubik</vt:lpstr>
      <vt:lpstr>Segoe UI Historic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opportunities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Bernard Genge</dc:creator>
  <cp:lastModifiedBy>Bernard Genge</cp:lastModifiedBy>
  <cp:revision>28</cp:revision>
  <dcterms:created xsi:type="dcterms:W3CDTF">2020-10-22T21:04:03Z</dcterms:created>
  <dcterms:modified xsi:type="dcterms:W3CDTF">2021-02-08T11:30:29Z</dcterms:modified>
</cp:coreProperties>
</file>