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3" r:id="rId3"/>
    <p:sldMasterId id="2147483739" r:id="rId4"/>
    <p:sldMasterId id="2147483690" r:id="rId5"/>
    <p:sldMasterId id="2147483737" r:id="rId6"/>
    <p:sldMasterId id="2147483705" r:id="rId7"/>
    <p:sldMasterId id="2147483719" r:id="rId8"/>
    <p:sldMasterId id="2147483720" r:id="rId9"/>
    <p:sldMasterId id="2147483721" r:id="rId10"/>
  </p:sldMasterIdLst>
  <p:notesMasterIdLst>
    <p:notesMasterId r:id="rId48"/>
  </p:notesMasterIdLst>
  <p:handoutMasterIdLst>
    <p:handoutMasterId r:id="rId49"/>
  </p:handoutMasterIdLst>
  <p:sldIdLst>
    <p:sldId id="256" r:id="rId11"/>
    <p:sldId id="257" r:id="rId12"/>
    <p:sldId id="263" r:id="rId13"/>
    <p:sldId id="262" r:id="rId14"/>
    <p:sldId id="264" r:id="rId15"/>
    <p:sldId id="265" r:id="rId16"/>
    <p:sldId id="266" r:id="rId17"/>
    <p:sldId id="267" r:id="rId18"/>
    <p:sldId id="303" r:id="rId19"/>
    <p:sldId id="282" r:id="rId20"/>
    <p:sldId id="284" r:id="rId21"/>
    <p:sldId id="283" r:id="rId22"/>
    <p:sldId id="271" r:id="rId23"/>
    <p:sldId id="274" r:id="rId24"/>
    <p:sldId id="272" r:id="rId25"/>
    <p:sldId id="281" r:id="rId26"/>
    <p:sldId id="278" r:id="rId27"/>
    <p:sldId id="275" r:id="rId28"/>
    <p:sldId id="279" r:id="rId29"/>
    <p:sldId id="280" r:id="rId30"/>
    <p:sldId id="285" r:id="rId31"/>
    <p:sldId id="296" r:id="rId32"/>
    <p:sldId id="286" r:id="rId33"/>
    <p:sldId id="287" r:id="rId34"/>
    <p:sldId id="288" r:id="rId35"/>
    <p:sldId id="289" r:id="rId36"/>
    <p:sldId id="291" r:id="rId37"/>
    <p:sldId id="290" r:id="rId38"/>
    <p:sldId id="292" r:id="rId39"/>
    <p:sldId id="297" r:id="rId40"/>
    <p:sldId id="293" r:id="rId41"/>
    <p:sldId id="298" r:id="rId42"/>
    <p:sldId id="302" r:id="rId43"/>
    <p:sldId id="299" r:id="rId44"/>
    <p:sldId id="301" r:id="rId45"/>
    <p:sldId id="300" r:id="rId46"/>
    <p:sldId id="30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87"/>
    <a:srgbClr val="043087"/>
    <a:srgbClr val="41B6E6"/>
    <a:srgbClr val="005EB8"/>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828"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B6FBF-5C96-4966-B8F1-21F6BB7CE2B6}"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GB"/>
        </a:p>
      </dgm:t>
    </dgm:pt>
    <dgm:pt modelId="{5DCCE82F-7C56-46BD-8149-946BABEAD038}">
      <dgm:prSet phldrT="[Text]"/>
      <dgm:spPr/>
      <dgm:t>
        <a:bodyPr/>
        <a:lstStyle/>
        <a:p>
          <a:r>
            <a:rPr lang="en-GB" dirty="0"/>
            <a:t>Biology</a:t>
          </a:r>
        </a:p>
      </dgm:t>
    </dgm:pt>
    <dgm:pt modelId="{9DDA6A41-D84E-4B40-B0E7-93E7B979AB31}" type="parTrans" cxnId="{F8DE183E-AC87-44D3-9BB6-8D78DC1172D6}">
      <dgm:prSet/>
      <dgm:spPr/>
      <dgm:t>
        <a:bodyPr/>
        <a:lstStyle/>
        <a:p>
          <a:endParaRPr lang="en-GB"/>
        </a:p>
      </dgm:t>
    </dgm:pt>
    <dgm:pt modelId="{4056F7FC-F301-4CEC-B274-981D496ABDD9}" type="sibTrans" cxnId="{F8DE183E-AC87-44D3-9BB6-8D78DC1172D6}">
      <dgm:prSet/>
      <dgm:spPr/>
      <dgm:t>
        <a:bodyPr/>
        <a:lstStyle/>
        <a:p>
          <a:endParaRPr lang="en-GB"/>
        </a:p>
      </dgm:t>
    </dgm:pt>
    <dgm:pt modelId="{8F6DE5ED-EC80-4481-9BD0-42274DDBA7E0}">
      <dgm:prSet phldrT="[Text]"/>
      <dgm:spPr/>
      <dgm:t>
        <a:bodyPr/>
        <a:lstStyle/>
        <a:p>
          <a:r>
            <a:rPr lang="en-GB" dirty="0"/>
            <a:t>Lack of skill</a:t>
          </a:r>
        </a:p>
      </dgm:t>
    </dgm:pt>
    <dgm:pt modelId="{53FA2A44-0D8A-44F9-84B9-F83EF4AD7D16}" type="parTrans" cxnId="{9D5B615C-52D3-4C79-ABE8-0ED6A43F34B0}">
      <dgm:prSet/>
      <dgm:spPr/>
      <dgm:t>
        <a:bodyPr/>
        <a:lstStyle/>
        <a:p>
          <a:endParaRPr lang="en-GB"/>
        </a:p>
      </dgm:t>
    </dgm:pt>
    <dgm:pt modelId="{173B1604-069C-4B29-BF3C-B8E3631F5684}" type="sibTrans" cxnId="{9D5B615C-52D3-4C79-ABE8-0ED6A43F34B0}">
      <dgm:prSet/>
      <dgm:spPr/>
      <dgm:t>
        <a:bodyPr/>
        <a:lstStyle/>
        <a:p>
          <a:endParaRPr lang="en-GB"/>
        </a:p>
      </dgm:t>
    </dgm:pt>
    <dgm:pt modelId="{0CC511BD-F016-4F39-9198-D89454FE71AF}">
      <dgm:prSet phldrT="[Text]"/>
      <dgm:spPr/>
      <dgm:t>
        <a:bodyPr/>
        <a:lstStyle/>
        <a:p>
          <a:r>
            <a:rPr lang="en-GB" dirty="0"/>
            <a:t>Reinforcing emotional behaviour</a:t>
          </a:r>
        </a:p>
      </dgm:t>
    </dgm:pt>
    <dgm:pt modelId="{303134F8-52E7-4047-B39B-9F7F4C04D307}" type="parTrans" cxnId="{AED7310D-78A8-44D1-9355-B6CC3C2AAE7F}">
      <dgm:prSet/>
      <dgm:spPr/>
      <dgm:t>
        <a:bodyPr/>
        <a:lstStyle/>
        <a:p>
          <a:endParaRPr lang="en-GB"/>
        </a:p>
      </dgm:t>
    </dgm:pt>
    <dgm:pt modelId="{674CF996-8D29-4D1A-B8A7-10DF7023417D}" type="sibTrans" cxnId="{AED7310D-78A8-44D1-9355-B6CC3C2AAE7F}">
      <dgm:prSet/>
      <dgm:spPr/>
      <dgm:t>
        <a:bodyPr/>
        <a:lstStyle/>
        <a:p>
          <a:endParaRPr lang="en-GB"/>
        </a:p>
      </dgm:t>
    </dgm:pt>
    <dgm:pt modelId="{E43A1F0C-4C94-4DE8-A037-41A476033539}">
      <dgm:prSet phldrT="[Text]"/>
      <dgm:spPr/>
      <dgm:t>
        <a:bodyPr/>
        <a:lstStyle/>
        <a:p>
          <a:r>
            <a:rPr lang="en-GB" dirty="0"/>
            <a:t>Emotional Overload</a:t>
          </a:r>
        </a:p>
      </dgm:t>
    </dgm:pt>
    <dgm:pt modelId="{13171B4E-8C7A-4631-BE33-0CCA42353FE9}" type="parTrans" cxnId="{C76D5122-47D3-4D8F-9999-77AFFBFC6462}">
      <dgm:prSet/>
      <dgm:spPr/>
      <dgm:t>
        <a:bodyPr/>
        <a:lstStyle/>
        <a:p>
          <a:endParaRPr lang="en-GB"/>
        </a:p>
      </dgm:t>
    </dgm:pt>
    <dgm:pt modelId="{E82855F7-56C1-483A-B50C-13ABEBCAA8E3}" type="sibTrans" cxnId="{C76D5122-47D3-4D8F-9999-77AFFBFC6462}">
      <dgm:prSet/>
      <dgm:spPr/>
      <dgm:t>
        <a:bodyPr/>
        <a:lstStyle/>
        <a:p>
          <a:endParaRPr lang="en-GB"/>
        </a:p>
      </dgm:t>
    </dgm:pt>
    <dgm:pt modelId="{978435CA-D2FC-4BD0-852D-1F1A6B1AC130}">
      <dgm:prSet phldrT="[Text]"/>
      <dgm:spPr/>
      <dgm:t>
        <a:bodyPr/>
        <a:lstStyle/>
        <a:p>
          <a:r>
            <a:rPr lang="en-GB" dirty="0"/>
            <a:t>Emotion Myths</a:t>
          </a:r>
        </a:p>
      </dgm:t>
    </dgm:pt>
    <dgm:pt modelId="{9D18740D-A63B-4CD5-83A0-75E7E9FA82C8}" type="parTrans" cxnId="{210FA0F5-D82D-4268-B932-41DD9A5DF53B}">
      <dgm:prSet/>
      <dgm:spPr/>
      <dgm:t>
        <a:bodyPr/>
        <a:lstStyle/>
        <a:p>
          <a:endParaRPr lang="en-GB"/>
        </a:p>
      </dgm:t>
    </dgm:pt>
    <dgm:pt modelId="{1274197C-8156-4B39-A99C-6A7B04ECADA9}" type="sibTrans" cxnId="{210FA0F5-D82D-4268-B932-41DD9A5DF53B}">
      <dgm:prSet/>
      <dgm:spPr/>
      <dgm:t>
        <a:bodyPr/>
        <a:lstStyle/>
        <a:p>
          <a:endParaRPr lang="en-GB"/>
        </a:p>
      </dgm:t>
    </dgm:pt>
    <dgm:pt modelId="{7B3E306A-60DF-413C-9A27-1AC7F21A3CA3}" type="pres">
      <dgm:prSet presAssocID="{B92B6FBF-5C96-4966-B8F1-21F6BB7CE2B6}" presName="Name0" presStyleCnt="0">
        <dgm:presLayoutVars>
          <dgm:chMax/>
          <dgm:chPref/>
          <dgm:dir/>
          <dgm:animLvl val="lvl"/>
        </dgm:presLayoutVars>
      </dgm:prSet>
      <dgm:spPr/>
    </dgm:pt>
    <dgm:pt modelId="{1965A64E-C1FF-4E38-A013-BDBD6A01376E}" type="pres">
      <dgm:prSet presAssocID="{5DCCE82F-7C56-46BD-8149-946BABEAD038}" presName="composite" presStyleCnt="0"/>
      <dgm:spPr/>
    </dgm:pt>
    <dgm:pt modelId="{B15EB899-F018-439E-AC31-63866D7335DB}" type="pres">
      <dgm:prSet presAssocID="{5DCCE82F-7C56-46BD-8149-946BABEAD038}" presName="Parent1" presStyleLbl="node1" presStyleIdx="0" presStyleCnt="10">
        <dgm:presLayoutVars>
          <dgm:chMax val="1"/>
          <dgm:chPref val="1"/>
          <dgm:bulletEnabled val="1"/>
        </dgm:presLayoutVars>
      </dgm:prSet>
      <dgm:spPr/>
    </dgm:pt>
    <dgm:pt modelId="{E6877689-8615-4784-A663-4B1FC58E77BF}" type="pres">
      <dgm:prSet presAssocID="{5DCCE82F-7C56-46BD-8149-946BABEAD038}" presName="Childtext1" presStyleLbl="revTx" presStyleIdx="0" presStyleCnt="5">
        <dgm:presLayoutVars>
          <dgm:chMax val="0"/>
          <dgm:chPref val="0"/>
          <dgm:bulletEnabled val="1"/>
        </dgm:presLayoutVars>
      </dgm:prSet>
      <dgm:spPr/>
    </dgm:pt>
    <dgm:pt modelId="{F17E4CFC-B72B-4887-A4F8-8CC7B47C1ED0}" type="pres">
      <dgm:prSet presAssocID="{5DCCE82F-7C56-46BD-8149-946BABEAD038}" presName="BalanceSpacing" presStyleCnt="0"/>
      <dgm:spPr/>
    </dgm:pt>
    <dgm:pt modelId="{A47D6341-7BEE-4282-BAC8-9D06B53B9FEC}" type="pres">
      <dgm:prSet presAssocID="{5DCCE82F-7C56-46BD-8149-946BABEAD038}" presName="BalanceSpacing1" presStyleCnt="0"/>
      <dgm:spPr/>
    </dgm:pt>
    <dgm:pt modelId="{4204970F-B7CB-4E59-83DA-F2BC4E60C521}" type="pres">
      <dgm:prSet presAssocID="{4056F7FC-F301-4CEC-B274-981D496ABDD9}" presName="Accent1Text" presStyleLbl="node1" presStyleIdx="1" presStyleCnt="10" custLinFactNeighborX="933" custLinFactNeighborY="812"/>
      <dgm:spPr/>
    </dgm:pt>
    <dgm:pt modelId="{01CF9CBA-CD24-47CE-ADB2-7F249C985D1C}" type="pres">
      <dgm:prSet presAssocID="{4056F7FC-F301-4CEC-B274-981D496ABDD9}" presName="spaceBetweenRectangles" presStyleCnt="0"/>
      <dgm:spPr/>
    </dgm:pt>
    <dgm:pt modelId="{C784AF83-7D71-4839-A588-429278C027A3}" type="pres">
      <dgm:prSet presAssocID="{8F6DE5ED-EC80-4481-9BD0-42274DDBA7E0}" presName="composite" presStyleCnt="0"/>
      <dgm:spPr/>
    </dgm:pt>
    <dgm:pt modelId="{B45B3BAD-316C-4D09-A1B8-113234476D14}" type="pres">
      <dgm:prSet presAssocID="{8F6DE5ED-EC80-4481-9BD0-42274DDBA7E0}" presName="Parent1" presStyleLbl="node1" presStyleIdx="2" presStyleCnt="10">
        <dgm:presLayoutVars>
          <dgm:chMax val="1"/>
          <dgm:chPref val="1"/>
          <dgm:bulletEnabled val="1"/>
        </dgm:presLayoutVars>
      </dgm:prSet>
      <dgm:spPr/>
    </dgm:pt>
    <dgm:pt modelId="{09025C9C-A5D3-49C3-AC40-512DD2D0A520}" type="pres">
      <dgm:prSet presAssocID="{8F6DE5ED-EC80-4481-9BD0-42274DDBA7E0}" presName="Childtext1" presStyleLbl="revTx" presStyleIdx="1" presStyleCnt="5">
        <dgm:presLayoutVars>
          <dgm:chMax val="0"/>
          <dgm:chPref val="0"/>
          <dgm:bulletEnabled val="1"/>
        </dgm:presLayoutVars>
      </dgm:prSet>
      <dgm:spPr/>
    </dgm:pt>
    <dgm:pt modelId="{994B73DA-8D8A-4291-951B-783AAD4E18C5}" type="pres">
      <dgm:prSet presAssocID="{8F6DE5ED-EC80-4481-9BD0-42274DDBA7E0}" presName="BalanceSpacing" presStyleCnt="0"/>
      <dgm:spPr/>
    </dgm:pt>
    <dgm:pt modelId="{4151AA84-9067-45AE-98A2-A55C91778E63}" type="pres">
      <dgm:prSet presAssocID="{8F6DE5ED-EC80-4481-9BD0-42274DDBA7E0}" presName="BalanceSpacing1" presStyleCnt="0"/>
      <dgm:spPr/>
    </dgm:pt>
    <dgm:pt modelId="{E4F62ECB-1FB1-4F94-A23A-F36B545BF753}" type="pres">
      <dgm:prSet presAssocID="{173B1604-069C-4B29-BF3C-B8E3631F5684}" presName="Accent1Text" presStyleLbl="node1" presStyleIdx="3" presStyleCnt="10"/>
      <dgm:spPr/>
    </dgm:pt>
    <dgm:pt modelId="{5F690761-497F-4329-A25B-3B88DA5D11C1}" type="pres">
      <dgm:prSet presAssocID="{173B1604-069C-4B29-BF3C-B8E3631F5684}" presName="spaceBetweenRectangles" presStyleCnt="0"/>
      <dgm:spPr/>
    </dgm:pt>
    <dgm:pt modelId="{30DC664F-9595-4742-980C-FCA1869E23CD}" type="pres">
      <dgm:prSet presAssocID="{0CC511BD-F016-4F39-9198-D89454FE71AF}" presName="composite" presStyleCnt="0"/>
      <dgm:spPr/>
    </dgm:pt>
    <dgm:pt modelId="{E185A286-4E41-44B8-A762-0CA973A0E1E1}" type="pres">
      <dgm:prSet presAssocID="{0CC511BD-F016-4F39-9198-D89454FE71AF}" presName="Parent1" presStyleLbl="node1" presStyleIdx="4" presStyleCnt="10">
        <dgm:presLayoutVars>
          <dgm:chMax val="1"/>
          <dgm:chPref val="1"/>
          <dgm:bulletEnabled val="1"/>
        </dgm:presLayoutVars>
      </dgm:prSet>
      <dgm:spPr/>
    </dgm:pt>
    <dgm:pt modelId="{6E6E529A-E5F9-40BA-82EF-853CDAD2812E}" type="pres">
      <dgm:prSet presAssocID="{0CC511BD-F016-4F39-9198-D89454FE71AF}" presName="Childtext1" presStyleLbl="revTx" presStyleIdx="2" presStyleCnt="5">
        <dgm:presLayoutVars>
          <dgm:chMax val="0"/>
          <dgm:chPref val="0"/>
          <dgm:bulletEnabled val="1"/>
        </dgm:presLayoutVars>
      </dgm:prSet>
      <dgm:spPr/>
    </dgm:pt>
    <dgm:pt modelId="{913A2346-C2ED-4BD0-8CBA-23D2B54CF9C3}" type="pres">
      <dgm:prSet presAssocID="{0CC511BD-F016-4F39-9198-D89454FE71AF}" presName="BalanceSpacing" presStyleCnt="0"/>
      <dgm:spPr/>
    </dgm:pt>
    <dgm:pt modelId="{6231DFA6-61BE-4754-91FF-50FC1AED887A}" type="pres">
      <dgm:prSet presAssocID="{0CC511BD-F016-4F39-9198-D89454FE71AF}" presName="BalanceSpacing1" presStyleCnt="0"/>
      <dgm:spPr/>
    </dgm:pt>
    <dgm:pt modelId="{56FA8584-3CD8-4BAC-A4D7-C75D661C7AB7}" type="pres">
      <dgm:prSet presAssocID="{674CF996-8D29-4D1A-B8A7-10DF7023417D}" presName="Accent1Text" presStyleLbl="node1" presStyleIdx="5" presStyleCnt="10"/>
      <dgm:spPr/>
    </dgm:pt>
    <dgm:pt modelId="{A14889FD-70F1-45B9-B0D9-24F9D4A658C2}" type="pres">
      <dgm:prSet presAssocID="{674CF996-8D29-4D1A-B8A7-10DF7023417D}" presName="spaceBetweenRectangles" presStyleCnt="0"/>
      <dgm:spPr/>
    </dgm:pt>
    <dgm:pt modelId="{B57806A9-129F-41D9-BBDE-4EED5BBB2A4C}" type="pres">
      <dgm:prSet presAssocID="{E43A1F0C-4C94-4DE8-A037-41A476033539}" presName="composite" presStyleCnt="0"/>
      <dgm:spPr/>
    </dgm:pt>
    <dgm:pt modelId="{DCB2A259-C42D-4264-92B6-4C6DD8E2708A}" type="pres">
      <dgm:prSet presAssocID="{E43A1F0C-4C94-4DE8-A037-41A476033539}" presName="Parent1" presStyleLbl="node1" presStyleIdx="6" presStyleCnt="10">
        <dgm:presLayoutVars>
          <dgm:chMax val="1"/>
          <dgm:chPref val="1"/>
          <dgm:bulletEnabled val="1"/>
        </dgm:presLayoutVars>
      </dgm:prSet>
      <dgm:spPr/>
    </dgm:pt>
    <dgm:pt modelId="{6545283F-162E-4DB0-BB26-95173347A1DB}" type="pres">
      <dgm:prSet presAssocID="{E43A1F0C-4C94-4DE8-A037-41A476033539}" presName="Childtext1" presStyleLbl="revTx" presStyleIdx="3" presStyleCnt="5">
        <dgm:presLayoutVars>
          <dgm:chMax val="0"/>
          <dgm:chPref val="0"/>
          <dgm:bulletEnabled val="1"/>
        </dgm:presLayoutVars>
      </dgm:prSet>
      <dgm:spPr/>
    </dgm:pt>
    <dgm:pt modelId="{98AF943A-E6AE-45B8-82E5-4B4270A5BB84}" type="pres">
      <dgm:prSet presAssocID="{E43A1F0C-4C94-4DE8-A037-41A476033539}" presName="BalanceSpacing" presStyleCnt="0"/>
      <dgm:spPr/>
    </dgm:pt>
    <dgm:pt modelId="{AAF07ACC-78FE-44EC-BAB6-B603A16C48C1}" type="pres">
      <dgm:prSet presAssocID="{E43A1F0C-4C94-4DE8-A037-41A476033539}" presName="BalanceSpacing1" presStyleCnt="0"/>
      <dgm:spPr/>
    </dgm:pt>
    <dgm:pt modelId="{0D091D1E-5ABC-4B9D-A851-D14B8AED2353}" type="pres">
      <dgm:prSet presAssocID="{E82855F7-56C1-483A-B50C-13ABEBCAA8E3}" presName="Accent1Text" presStyleLbl="node1" presStyleIdx="7" presStyleCnt="10"/>
      <dgm:spPr/>
    </dgm:pt>
    <dgm:pt modelId="{3FDF2A51-0008-47FA-8279-2A0511CD465D}" type="pres">
      <dgm:prSet presAssocID="{E82855F7-56C1-483A-B50C-13ABEBCAA8E3}" presName="spaceBetweenRectangles" presStyleCnt="0"/>
      <dgm:spPr/>
    </dgm:pt>
    <dgm:pt modelId="{64461984-74B8-4278-93A0-C14B3EAA44EE}" type="pres">
      <dgm:prSet presAssocID="{978435CA-D2FC-4BD0-852D-1F1A6B1AC130}" presName="composite" presStyleCnt="0"/>
      <dgm:spPr/>
    </dgm:pt>
    <dgm:pt modelId="{D1C1A851-6DE5-40D5-A332-0E432D019A46}" type="pres">
      <dgm:prSet presAssocID="{978435CA-D2FC-4BD0-852D-1F1A6B1AC130}" presName="Parent1" presStyleLbl="node1" presStyleIdx="8" presStyleCnt="10">
        <dgm:presLayoutVars>
          <dgm:chMax val="1"/>
          <dgm:chPref val="1"/>
          <dgm:bulletEnabled val="1"/>
        </dgm:presLayoutVars>
      </dgm:prSet>
      <dgm:spPr/>
    </dgm:pt>
    <dgm:pt modelId="{0B57DC9F-EE43-4328-9EDC-23877AFD91F5}" type="pres">
      <dgm:prSet presAssocID="{978435CA-D2FC-4BD0-852D-1F1A6B1AC130}" presName="Childtext1" presStyleLbl="revTx" presStyleIdx="4" presStyleCnt="5">
        <dgm:presLayoutVars>
          <dgm:chMax val="0"/>
          <dgm:chPref val="0"/>
          <dgm:bulletEnabled val="1"/>
        </dgm:presLayoutVars>
      </dgm:prSet>
      <dgm:spPr/>
    </dgm:pt>
    <dgm:pt modelId="{CBB623BF-4C68-439B-BB6E-B0F7DBAAC116}" type="pres">
      <dgm:prSet presAssocID="{978435CA-D2FC-4BD0-852D-1F1A6B1AC130}" presName="BalanceSpacing" presStyleCnt="0"/>
      <dgm:spPr/>
    </dgm:pt>
    <dgm:pt modelId="{2C0106C4-E0FD-49CF-B419-2928434B0BD0}" type="pres">
      <dgm:prSet presAssocID="{978435CA-D2FC-4BD0-852D-1F1A6B1AC130}" presName="BalanceSpacing1" presStyleCnt="0"/>
      <dgm:spPr/>
    </dgm:pt>
    <dgm:pt modelId="{70791D97-FDBC-4166-8C61-46D226B03299}" type="pres">
      <dgm:prSet presAssocID="{1274197C-8156-4B39-A99C-6A7B04ECADA9}" presName="Accent1Text" presStyleLbl="node1" presStyleIdx="9" presStyleCnt="10"/>
      <dgm:spPr/>
    </dgm:pt>
  </dgm:ptLst>
  <dgm:cxnLst>
    <dgm:cxn modelId="{AED7310D-78A8-44D1-9355-B6CC3C2AAE7F}" srcId="{B92B6FBF-5C96-4966-B8F1-21F6BB7CE2B6}" destId="{0CC511BD-F016-4F39-9198-D89454FE71AF}" srcOrd="2" destOrd="0" parTransId="{303134F8-52E7-4047-B39B-9F7F4C04D307}" sibTransId="{674CF996-8D29-4D1A-B8A7-10DF7023417D}"/>
    <dgm:cxn modelId="{2214650E-B71B-4773-80ED-E70091DBF980}" type="presOf" srcId="{8F6DE5ED-EC80-4481-9BD0-42274DDBA7E0}" destId="{B45B3BAD-316C-4D09-A1B8-113234476D14}" srcOrd="0" destOrd="0" presId="urn:microsoft.com/office/officeart/2008/layout/AlternatingHexagons"/>
    <dgm:cxn modelId="{14BF0D1F-4B17-4C74-A936-15AFDB91C39E}" type="presOf" srcId="{0CC511BD-F016-4F39-9198-D89454FE71AF}" destId="{E185A286-4E41-44B8-A762-0CA973A0E1E1}" srcOrd="0" destOrd="0" presId="urn:microsoft.com/office/officeart/2008/layout/AlternatingHexagons"/>
    <dgm:cxn modelId="{C76D5122-47D3-4D8F-9999-77AFFBFC6462}" srcId="{B92B6FBF-5C96-4966-B8F1-21F6BB7CE2B6}" destId="{E43A1F0C-4C94-4DE8-A037-41A476033539}" srcOrd="3" destOrd="0" parTransId="{13171B4E-8C7A-4631-BE33-0CCA42353FE9}" sibTransId="{E82855F7-56C1-483A-B50C-13ABEBCAA8E3}"/>
    <dgm:cxn modelId="{A21FD22A-7E84-49E8-805A-5115E63D04D1}" type="presOf" srcId="{B92B6FBF-5C96-4966-B8F1-21F6BB7CE2B6}" destId="{7B3E306A-60DF-413C-9A27-1AC7F21A3CA3}" srcOrd="0" destOrd="0" presId="urn:microsoft.com/office/officeart/2008/layout/AlternatingHexagons"/>
    <dgm:cxn modelId="{F8DE183E-AC87-44D3-9BB6-8D78DC1172D6}" srcId="{B92B6FBF-5C96-4966-B8F1-21F6BB7CE2B6}" destId="{5DCCE82F-7C56-46BD-8149-946BABEAD038}" srcOrd="0" destOrd="0" parTransId="{9DDA6A41-D84E-4B40-B0E7-93E7B979AB31}" sibTransId="{4056F7FC-F301-4CEC-B274-981D496ABDD9}"/>
    <dgm:cxn modelId="{9D5B615C-52D3-4C79-ABE8-0ED6A43F34B0}" srcId="{B92B6FBF-5C96-4966-B8F1-21F6BB7CE2B6}" destId="{8F6DE5ED-EC80-4481-9BD0-42274DDBA7E0}" srcOrd="1" destOrd="0" parTransId="{53FA2A44-0D8A-44F9-84B9-F83EF4AD7D16}" sibTransId="{173B1604-069C-4B29-BF3C-B8E3631F5684}"/>
    <dgm:cxn modelId="{B43C6848-4607-487D-AF17-A48745FB4872}" type="presOf" srcId="{173B1604-069C-4B29-BF3C-B8E3631F5684}" destId="{E4F62ECB-1FB1-4F94-A23A-F36B545BF753}" srcOrd="0" destOrd="0" presId="urn:microsoft.com/office/officeart/2008/layout/AlternatingHexagons"/>
    <dgm:cxn modelId="{578F076F-4A65-4074-BA01-395F8C5E7A9A}" type="presOf" srcId="{4056F7FC-F301-4CEC-B274-981D496ABDD9}" destId="{4204970F-B7CB-4E59-83DA-F2BC4E60C521}" srcOrd="0" destOrd="0" presId="urn:microsoft.com/office/officeart/2008/layout/AlternatingHexagons"/>
    <dgm:cxn modelId="{E7044554-B5BA-4173-9713-3C1334319CA1}" type="presOf" srcId="{978435CA-D2FC-4BD0-852D-1F1A6B1AC130}" destId="{D1C1A851-6DE5-40D5-A332-0E432D019A46}" srcOrd="0" destOrd="0" presId="urn:microsoft.com/office/officeart/2008/layout/AlternatingHexagons"/>
    <dgm:cxn modelId="{0EC9A374-0503-4578-ACC5-0EB2686D66A2}" type="presOf" srcId="{E43A1F0C-4C94-4DE8-A037-41A476033539}" destId="{DCB2A259-C42D-4264-92B6-4C6DD8E2708A}" srcOrd="0" destOrd="0" presId="urn:microsoft.com/office/officeart/2008/layout/AlternatingHexagons"/>
    <dgm:cxn modelId="{76C78191-B3A3-40F9-8AAB-3E67F90F4CD4}" type="presOf" srcId="{E82855F7-56C1-483A-B50C-13ABEBCAA8E3}" destId="{0D091D1E-5ABC-4B9D-A851-D14B8AED2353}" srcOrd="0" destOrd="0" presId="urn:microsoft.com/office/officeart/2008/layout/AlternatingHexagons"/>
    <dgm:cxn modelId="{1FD568DD-4F03-4D2D-90C3-84B7725C0E5F}" type="presOf" srcId="{1274197C-8156-4B39-A99C-6A7B04ECADA9}" destId="{70791D97-FDBC-4166-8C61-46D226B03299}" srcOrd="0" destOrd="0" presId="urn:microsoft.com/office/officeart/2008/layout/AlternatingHexagons"/>
    <dgm:cxn modelId="{E04927E1-8AE1-4F79-8F1D-34669883AC47}" type="presOf" srcId="{674CF996-8D29-4D1A-B8A7-10DF7023417D}" destId="{56FA8584-3CD8-4BAC-A4D7-C75D661C7AB7}" srcOrd="0" destOrd="0" presId="urn:microsoft.com/office/officeart/2008/layout/AlternatingHexagons"/>
    <dgm:cxn modelId="{DAB848E3-1E25-4DD2-BB57-83D0D7AB35F3}" type="presOf" srcId="{5DCCE82F-7C56-46BD-8149-946BABEAD038}" destId="{B15EB899-F018-439E-AC31-63866D7335DB}" srcOrd="0" destOrd="0" presId="urn:microsoft.com/office/officeart/2008/layout/AlternatingHexagons"/>
    <dgm:cxn modelId="{210FA0F5-D82D-4268-B932-41DD9A5DF53B}" srcId="{B92B6FBF-5C96-4966-B8F1-21F6BB7CE2B6}" destId="{978435CA-D2FC-4BD0-852D-1F1A6B1AC130}" srcOrd="4" destOrd="0" parTransId="{9D18740D-A63B-4CD5-83A0-75E7E9FA82C8}" sibTransId="{1274197C-8156-4B39-A99C-6A7B04ECADA9}"/>
    <dgm:cxn modelId="{D9EB81B9-1866-42A1-85E5-20F970DCEBED}" type="presParOf" srcId="{7B3E306A-60DF-413C-9A27-1AC7F21A3CA3}" destId="{1965A64E-C1FF-4E38-A013-BDBD6A01376E}" srcOrd="0" destOrd="0" presId="urn:microsoft.com/office/officeart/2008/layout/AlternatingHexagons"/>
    <dgm:cxn modelId="{E4A4CE0D-7EC1-4364-A810-D61A58A0B1D6}" type="presParOf" srcId="{1965A64E-C1FF-4E38-A013-BDBD6A01376E}" destId="{B15EB899-F018-439E-AC31-63866D7335DB}" srcOrd="0" destOrd="0" presId="urn:microsoft.com/office/officeart/2008/layout/AlternatingHexagons"/>
    <dgm:cxn modelId="{6DACA9B8-3715-4356-A696-307EBA078F06}" type="presParOf" srcId="{1965A64E-C1FF-4E38-A013-BDBD6A01376E}" destId="{E6877689-8615-4784-A663-4B1FC58E77BF}" srcOrd="1" destOrd="0" presId="urn:microsoft.com/office/officeart/2008/layout/AlternatingHexagons"/>
    <dgm:cxn modelId="{31D5CE0B-2361-4983-A627-C01CA8BBED09}" type="presParOf" srcId="{1965A64E-C1FF-4E38-A013-BDBD6A01376E}" destId="{F17E4CFC-B72B-4887-A4F8-8CC7B47C1ED0}" srcOrd="2" destOrd="0" presId="urn:microsoft.com/office/officeart/2008/layout/AlternatingHexagons"/>
    <dgm:cxn modelId="{97A070B0-ED1F-4FAC-8F81-6F69A7B8B40C}" type="presParOf" srcId="{1965A64E-C1FF-4E38-A013-BDBD6A01376E}" destId="{A47D6341-7BEE-4282-BAC8-9D06B53B9FEC}" srcOrd="3" destOrd="0" presId="urn:microsoft.com/office/officeart/2008/layout/AlternatingHexagons"/>
    <dgm:cxn modelId="{C5BB4F61-2645-4762-A3E7-95D023C16DCB}" type="presParOf" srcId="{1965A64E-C1FF-4E38-A013-BDBD6A01376E}" destId="{4204970F-B7CB-4E59-83DA-F2BC4E60C521}" srcOrd="4" destOrd="0" presId="urn:microsoft.com/office/officeart/2008/layout/AlternatingHexagons"/>
    <dgm:cxn modelId="{B00328FE-C885-429A-8CB3-9F81DE95CCBE}" type="presParOf" srcId="{7B3E306A-60DF-413C-9A27-1AC7F21A3CA3}" destId="{01CF9CBA-CD24-47CE-ADB2-7F249C985D1C}" srcOrd="1" destOrd="0" presId="urn:microsoft.com/office/officeart/2008/layout/AlternatingHexagons"/>
    <dgm:cxn modelId="{216B24CE-2644-4272-94E6-8F0847BE3ED8}" type="presParOf" srcId="{7B3E306A-60DF-413C-9A27-1AC7F21A3CA3}" destId="{C784AF83-7D71-4839-A588-429278C027A3}" srcOrd="2" destOrd="0" presId="urn:microsoft.com/office/officeart/2008/layout/AlternatingHexagons"/>
    <dgm:cxn modelId="{8AF25416-A7E9-4512-B50B-E3086599F371}" type="presParOf" srcId="{C784AF83-7D71-4839-A588-429278C027A3}" destId="{B45B3BAD-316C-4D09-A1B8-113234476D14}" srcOrd="0" destOrd="0" presId="urn:microsoft.com/office/officeart/2008/layout/AlternatingHexagons"/>
    <dgm:cxn modelId="{8AF1A479-E0E6-440F-A0C4-0CC9D2312F3D}" type="presParOf" srcId="{C784AF83-7D71-4839-A588-429278C027A3}" destId="{09025C9C-A5D3-49C3-AC40-512DD2D0A520}" srcOrd="1" destOrd="0" presId="urn:microsoft.com/office/officeart/2008/layout/AlternatingHexagons"/>
    <dgm:cxn modelId="{76FA70F6-DC1C-48EF-8F81-A87B44109900}" type="presParOf" srcId="{C784AF83-7D71-4839-A588-429278C027A3}" destId="{994B73DA-8D8A-4291-951B-783AAD4E18C5}" srcOrd="2" destOrd="0" presId="urn:microsoft.com/office/officeart/2008/layout/AlternatingHexagons"/>
    <dgm:cxn modelId="{BF06020C-8992-49A3-8EB7-3681211824E5}" type="presParOf" srcId="{C784AF83-7D71-4839-A588-429278C027A3}" destId="{4151AA84-9067-45AE-98A2-A55C91778E63}" srcOrd="3" destOrd="0" presId="urn:microsoft.com/office/officeart/2008/layout/AlternatingHexagons"/>
    <dgm:cxn modelId="{B3C17F52-A589-4063-BF2D-7D113EFE19F8}" type="presParOf" srcId="{C784AF83-7D71-4839-A588-429278C027A3}" destId="{E4F62ECB-1FB1-4F94-A23A-F36B545BF753}" srcOrd="4" destOrd="0" presId="urn:microsoft.com/office/officeart/2008/layout/AlternatingHexagons"/>
    <dgm:cxn modelId="{8DE07021-06C5-43E2-984E-6D91F2C773C6}" type="presParOf" srcId="{7B3E306A-60DF-413C-9A27-1AC7F21A3CA3}" destId="{5F690761-497F-4329-A25B-3B88DA5D11C1}" srcOrd="3" destOrd="0" presId="urn:microsoft.com/office/officeart/2008/layout/AlternatingHexagons"/>
    <dgm:cxn modelId="{6C2B2781-AB58-4F58-921E-A4C730105924}" type="presParOf" srcId="{7B3E306A-60DF-413C-9A27-1AC7F21A3CA3}" destId="{30DC664F-9595-4742-980C-FCA1869E23CD}" srcOrd="4" destOrd="0" presId="urn:microsoft.com/office/officeart/2008/layout/AlternatingHexagons"/>
    <dgm:cxn modelId="{B1691E74-8709-400F-980E-3612F4D10754}" type="presParOf" srcId="{30DC664F-9595-4742-980C-FCA1869E23CD}" destId="{E185A286-4E41-44B8-A762-0CA973A0E1E1}" srcOrd="0" destOrd="0" presId="urn:microsoft.com/office/officeart/2008/layout/AlternatingHexagons"/>
    <dgm:cxn modelId="{F46FB7B2-61BE-42CD-868F-A1EE5E05094C}" type="presParOf" srcId="{30DC664F-9595-4742-980C-FCA1869E23CD}" destId="{6E6E529A-E5F9-40BA-82EF-853CDAD2812E}" srcOrd="1" destOrd="0" presId="urn:microsoft.com/office/officeart/2008/layout/AlternatingHexagons"/>
    <dgm:cxn modelId="{BEC71F49-BE19-47DF-BDD3-373FEAB530D6}" type="presParOf" srcId="{30DC664F-9595-4742-980C-FCA1869E23CD}" destId="{913A2346-C2ED-4BD0-8CBA-23D2B54CF9C3}" srcOrd="2" destOrd="0" presId="urn:microsoft.com/office/officeart/2008/layout/AlternatingHexagons"/>
    <dgm:cxn modelId="{E43CE8A9-85F8-473F-8C7E-03363925985D}" type="presParOf" srcId="{30DC664F-9595-4742-980C-FCA1869E23CD}" destId="{6231DFA6-61BE-4754-91FF-50FC1AED887A}" srcOrd="3" destOrd="0" presId="urn:microsoft.com/office/officeart/2008/layout/AlternatingHexagons"/>
    <dgm:cxn modelId="{D5CB2ECB-E6BD-41E7-8BF9-699D9F483D65}" type="presParOf" srcId="{30DC664F-9595-4742-980C-FCA1869E23CD}" destId="{56FA8584-3CD8-4BAC-A4D7-C75D661C7AB7}" srcOrd="4" destOrd="0" presId="urn:microsoft.com/office/officeart/2008/layout/AlternatingHexagons"/>
    <dgm:cxn modelId="{4AD0E288-F477-4EDA-A678-73C2F2DFE346}" type="presParOf" srcId="{7B3E306A-60DF-413C-9A27-1AC7F21A3CA3}" destId="{A14889FD-70F1-45B9-B0D9-24F9D4A658C2}" srcOrd="5" destOrd="0" presId="urn:microsoft.com/office/officeart/2008/layout/AlternatingHexagons"/>
    <dgm:cxn modelId="{21C35590-2A90-4017-8BD4-89C18AC178F7}" type="presParOf" srcId="{7B3E306A-60DF-413C-9A27-1AC7F21A3CA3}" destId="{B57806A9-129F-41D9-BBDE-4EED5BBB2A4C}" srcOrd="6" destOrd="0" presId="urn:microsoft.com/office/officeart/2008/layout/AlternatingHexagons"/>
    <dgm:cxn modelId="{1B3CE821-BF26-4B0B-8851-3C87924FA74F}" type="presParOf" srcId="{B57806A9-129F-41D9-BBDE-4EED5BBB2A4C}" destId="{DCB2A259-C42D-4264-92B6-4C6DD8E2708A}" srcOrd="0" destOrd="0" presId="urn:microsoft.com/office/officeart/2008/layout/AlternatingHexagons"/>
    <dgm:cxn modelId="{85A0A899-4087-4036-B5EF-1A98DCDD2210}" type="presParOf" srcId="{B57806A9-129F-41D9-BBDE-4EED5BBB2A4C}" destId="{6545283F-162E-4DB0-BB26-95173347A1DB}" srcOrd="1" destOrd="0" presId="urn:microsoft.com/office/officeart/2008/layout/AlternatingHexagons"/>
    <dgm:cxn modelId="{B6531A35-F291-4565-9DDC-7B2CD9E4B7D0}" type="presParOf" srcId="{B57806A9-129F-41D9-BBDE-4EED5BBB2A4C}" destId="{98AF943A-E6AE-45B8-82E5-4B4270A5BB84}" srcOrd="2" destOrd="0" presId="urn:microsoft.com/office/officeart/2008/layout/AlternatingHexagons"/>
    <dgm:cxn modelId="{00FEC158-5BAC-4133-8E6B-CF47FE6CF152}" type="presParOf" srcId="{B57806A9-129F-41D9-BBDE-4EED5BBB2A4C}" destId="{AAF07ACC-78FE-44EC-BAB6-B603A16C48C1}" srcOrd="3" destOrd="0" presId="urn:microsoft.com/office/officeart/2008/layout/AlternatingHexagons"/>
    <dgm:cxn modelId="{488FD92A-563D-4406-915B-E500BF2AD1CC}" type="presParOf" srcId="{B57806A9-129F-41D9-BBDE-4EED5BBB2A4C}" destId="{0D091D1E-5ABC-4B9D-A851-D14B8AED2353}" srcOrd="4" destOrd="0" presId="urn:microsoft.com/office/officeart/2008/layout/AlternatingHexagons"/>
    <dgm:cxn modelId="{A9B6A945-5E53-4C7F-BD07-1316E2EF4DBE}" type="presParOf" srcId="{7B3E306A-60DF-413C-9A27-1AC7F21A3CA3}" destId="{3FDF2A51-0008-47FA-8279-2A0511CD465D}" srcOrd="7" destOrd="0" presId="urn:microsoft.com/office/officeart/2008/layout/AlternatingHexagons"/>
    <dgm:cxn modelId="{2F4CA3B3-D7D0-4142-8BCF-DDC3B2B779EF}" type="presParOf" srcId="{7B3E306A-60DF-413C-9A27-1AC7F21A3CA3}" destId="{64461984-74B8-4278-93A0-C14B3EAA44EE}" srcOrd="8" destOrd="0" presId="urn:microsoft.com/office/officeart/2008/layout/AlternatingHexagons"/>
    <dgm:cxn modelId="{E9B0105D-9F40-4EBE-8745-378A2CD667AA}" type="presParOf" srcId="{64461984-74B8-4278-93A0-C14B3EAA44EE}" destId="{D1C1A851-6DE5-40D5-A332-0E432D019A46}" srcOrd="0" destOrd="0" presId="urn:microsoft.com/office/officeart/2008/layout/AlternatingHexagons"/>
    <dgm:cxn modelId="{3D00CEBE-BE43-43CD-9355-D3757040D814}" type="presParOf" srcId="{64461984-74B8-4278-93A0-C14B3EAA44EE}" destId="{0B57DC9F-EE43-4328-9EDC-23877AFD91F5}" srcOrd="1" destOrd="0" presId="urn:microsoft.com/office/officeart/2008/layout/AlternatingHexagons"/>
    <dgm:cxn modelId="{B63E8873-A92B-4CA9-84A8-39347E7E0B5E}" type="presParOf" srcId="{64461984-74B8-4278-93A0-C14B3EAA44EE}" destId="{CBB623BF-4C68-439B-BB6E-B0F7DBAAC116}" srcOrd="2" destOrd="0" presId="urn:microsoft.com/office/officeart/2008/layout/AlternatingHexagons"/>
    <dgm:cxn modelId="{1E32BC10-36C7-45A8-BE22-2852E054327E}" type="presParOf" srcId="{64461984-74B8-4278-93A0-C14B3EAA44EE}" destId="{2C0106C4-E0FD-49CF-B419-2928434B0BD0}" srcOrd="3" destOrd="0" presId="urn:microsoft.com/office/officeart/2008/layout/AlternatingHexagons"/>
    <dgm:cxn modelId="{BC4B7352-740A-40D7-A4E8-8CE8206B70BD}" type="presParOf" srcId="{64461984-74B8-4278-93A0-C14B3EAA44EE}" destId="{70791D97-FDBC-4166-8C61-46D226B032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EB899-F018-439E-AC31-63866D7335DB}">
      <dsp:nvSpPr>
        <dsp:cNvPr id="0" name=""/>
        <dsp:cNvSpPr/>
      </dsp:nvSpPr>
      <dsp:spPr>
        <a:xfrm rot="5400000">
          <a:off x="3394888" y="71115"/>
          <a:ext cx="1062966" cy="92478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Biology</a:t>
          </a:r>
        </a:p>
      </dsp:txBody>
      <dsp:txXfrm rot="-5400000">
        <a:off x="3608093" y="167669"/>
        <a:ext cx="636556" cy="731675"/>
      </dsp:txXfrm>
    </dsp:sp>
    <dsp:sp modelId="{E6877689-8615-4784-A663-4B1FC58E77BF}">
      <dsp:nvSpPr>
        <dsp:cNvPr id="0" name=""/>
        <dsp:cNvSpPr/>
      </dsp:nvSpPr>
      <dsp:spPr>
        <a:xfrm>
          <a:off x="4416824" y="214616"/>
          <a:ext cx="1186270" cy="637779"/>
        </a:xfrm>
        <a:prstGeom prst="rect">
          <a:avLst/>
        </a:prstGeom>
        <a:noFill/>
        <a:ln>
          <a:noFill/>
        </a:ln>
        <a:effectLst/>
      </dsp:spPr>
      <dsp:style>
        <a:lnRef idx="0">
          <a:scrgbClr r="0" g="0" b="0"/>
        </a:lnRef>
        <a:fillRef idx="0">
          <a:scrgbClr r="0" g="0" b="0"/>
        </a:fillRef>
        <a:effectRef idx="0">
          <a:scrgbClr r="0" g="0" b="0"/>
        </a:effectRef>
        <a:fontRef idx="minor"/>
      </dsp:style>
    </dsp:sp>
    <dsp:sp modelId="{4204970F-B7CB-4E59-83DA-F2BC4E60C521}">
      <dsp:nvSpPr>
        <dsp:cNvPr id="0" name=""/>
        <dsp:cNvSpPr/>
      </dsp:nvSpPr>
      <dsp:spPr>
        <a:xfrm rot="5400000">
          <a:off x="2404752" y="79746"/>
          <a:ext cx="1062966" cy="924780"/>
        </a:xfrm>
        <a:prstGeom prst="hexagon">
          <a:avLst>
            <a:gd name="adj" fmla="val 25000"/>
            <a:gd name="vf" fmla="val 115470"/>
          </a:avLst>
        </a:prstGeom>
        <a:solidFill>
          <a:schemeClr val="accent2">
            <a:hueOff val="1595053"/>
            <a:satOff val="-694"/>
            <a:lumOff val="-2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617957" y="176300"/>
        <a:ext cx="636556" cy="731675"/>
      </dsp:txXfrm>
    </dsp:sp>
    <dsp:sp modelId="{B45B3BAD-316C-4D09-A1B8-113234476D14}">
      <dsp:nvSpPr>
        <dsp:cNvPr id="0" name=""/>
        <dsp:cNvSpPr/>
      </dsp:nvSpPr>
      <dsp:spPr>
        <a:xfrm rot="5400000">
          <a:off x="2893593" y="973361"/>
          <a:ext cx="1062966" cy="924780"/>
        </a:xfrm>
        <a:prstGeom prst="hexagon">
          <a:avLst>
            <a:gd name="adj" fmla="val 25000"/>
            <a:gd name="vf" fmla="val 115470"/>
          </a:avLst>
        </a:prstGeom>
        <a:solidFill>
          <a:schemeClr val="accent2">
            <a:hueOff val="3190107"/>
            <a:satOff val="-1388"/>
            <a:lumOff val="-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Lack of skill</a:t>
          </a:r>
        </a:p>
      </dsp:txBody>
      <dsp:txXfrm rot="-5400000">
        <a:off x="3106798" y="1069915"/>
        <a:ext cx="636556" cy="731675"/>
      </dsp:txXfrm>
    </dsp:sp>
    <dsp:sp modelId="{09025C9C-A5D3-49C3-AC40-512DD2D0A520}">
      <dsp:nvSpPr>
        <dsp:cNvPr id="0" name=""/>
        <dsp:cNvSpPr/>
      </dsp:nvSpPr>
      <dsp:spPr>
        <a:xfrm>
          <a:off x="1776415" y="1116862"/>
          <a:ext cx="1148003" cy="637779"/>
        </a:xfrm>
        <a:prstGeom prst="rect">
          <a:avLst/>
        </a:prstGeom>
        <a:noFill/>
        <a:ln>
          <a:noFill/>
        </a:ln>
        <a:effectLst/>
      </dsp:spPr>
      <dsp:style>
        <a:lnRef idx="0">
          <a:scrgbClr r="0" g="0" b="0"/>
        </a:lnRef>
        <a:fillRef idx="0">
          <a:scrgbClr r="0" g="0" b="0"/>
        </a:fillRef>
        <a:effectRef idx="0">
          <a:scrgbClr r="0" g="0" b="0"/>
        </a:effectRef>
        <a:fontRef idx="minor"/>
      </dsp:style>
    </dsp:sp>
    <dsp:sp modelId="{E4F62ECB-1FB1-4F94-A23A-F36B545BF753}">
      <dsp:nvSpPr>
        <dsp:cNvPr id="0" name=""/>
        <dsp:cNvSpPr/>
      </dsp:nvSpPr>
      <dsp:spPr>
        <a:xfrm rot="5400000">
          <a:off x="3892356" y="973361"/>
          <a:ext cx="1062966" cy="924780"/>
        </a:xfrm>
        <a:prstGeom prst="hexagon">
          <a:avLst>
            <a:gd name="adj" fmla="val 25000"/>
            <a:gd name="vf" fmla="val 115470"/>
          </a:avLst>
        </a:prstGeom>
        <a:solidFill>
          <a:schemeClr val="accent2">
            <a:hueOff val="4785161"/>
            <a:satOff val="-2082"/>
            <a:lumOff val="-7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4105561" y="1069915"/>
        <a:ext cx="636556" cy="731675"/>
      </dsp:txXfrm>
    </dsp:sp>
    <dsp:sp modelId="{E185A286-4E41-44B8-A762-0CA973A0E1E1}">
      <dsp:nvSpPr>
        <dsp:cNvPr id="0" name=""/>
        <dsp:cNvSpPr/>
      </dsp:nvSpPr>
      <dsp:spPr>
        <a:xfrm rot="5400000">
          <a:off x="3394888" y="1875607"/>
          <a:ext cx="1062966" cy="924780"/>
        </a:xfrm>
        <a:prstGeom prst="hexagon">
          <a:avLst>
            <a:gd name="adj" fmla="val 25000"/>
            <a:gd name="vf" fmla="val 115470"/>
          </a:avLst>
        </a:prstGeom>
        <a:solidFill>
          <a:schemeClr val="accent2">
            <a:hueOff val="6380214"/>
            <a:satOff val="-2776"/>
            <a:lumOff val="-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Reinforcing emotional behaviour</a:t>
          </a:r>
        </a:p>
      </dsp:txBody>
      <dsp:txXfrm rot="-5400000">
        <a:off x="3608093" y="1972161"/>
        <a:ext cx="636556" cy="731675"/>
      </dsp:txXfrm>
    </dsp:sp>
    <dsp:sp modelId="{6E6E529A-E5F9-40BA-82EF-853CDAD2812E}">
      <dsp:nvSpPr>
        <dsp:cNvPr id="0" name=""/>
        <dsp:cNvSpPr/>
      </dsp:nvSpPr>
      <dsp:spPr>
        <a:xfrm>
          <a:off x="4416824" y="2019108"/>
          <a:ext cx="1186270" cy="637779"/>
        </a:xfrm>
        <a:prstGeom prst="rect">
          <a:avLst/>
        </a:prstGeom>
        <a:noFill/>
        <a:ln>
          <a:noFill/>
        </a:ln>
        <a:effectLst/>
      </dsp:spPr>
      <dsp:style>
        <a:lnRef idx="0">
          <a:scrgbClr r="0" g="0" b="0"/>
        </a:lnRef>
        <a:fillRef idx="0">
          <a:scrgbClr r="0" g="0" b="0"/>
        </a:fillRef>
        <a:effectRef idx="0">
          <a:scrgbClr r="0" g="0" b="0"/>
        </a:effectRef>
        <a:fontRef idx="minor"/>
      </dsp:style>
    </dsp:sp>
    <dsp:sp modelId="{56FA8584-3CD8-4BAC-A4D7-C75D661C7AB7}">
      <dsp:nvSpPr>
        <dsp:cNvPr id="0" name=""/>
        <dsp:cNvSpPr/>
      </dsp:nvSpPr>
      <dsp:spPr>
        <a:xfrm rot="5400000">
          <a:off x="2396124" y="1875607"/>
          <a:ext cx="1062966" cy="924780"/>
        </a:xfrm>
        <a:prstGeom prst="hexagon">
          <a:avLst>
            <a:gd name="adj" fmla="val 25000"/>
            <a:gd name="vf" fmla="val 115470"/>
          </a:avLst>
        </a:prstGeom>
        <a:solidFill>
          <a:schemeClr val="accent2">
            <a:hueOff val="7975268"/>
            <a:satOff val="-3470"/>
            <a:lumOff val="-1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609329" y="1972161"/>
        <a:ext cx="636556" cy="731675"/>
      </dsp:txXfrm>
    </dsp:sp>
    <dsp:sp modelId="{DCB2A259-C42D-4264-92B6-4C6DD8E2708A}">
      <dsp:nvSpPr>
        <dsp:cNvPr id="0" name=""/>
        <dsp:cNvSpPr/>
      </dsp:nvSpPr>
      <dsp:spPr>
        <a:xfrm rot="5400000">
          <a:off x="2893593" y="2777853"/>
          <a:ext cx="1062966" cy="924780"/>
        </a:xfrm>
        <a:prstGeom prst="hexagon">
          <a:avLst>
            <a:gd name="adj" fmla="val 25000"/>
            <a:gd name="vf" fmla="val 115470"/>
          </a:avLst>
        </a:prstGeom>
        <a:solidFill>
          <a:schemeClr val="accent2">
            <a:hueOff val="9570321"/>
            <a:satOff val="-4164"/>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Emotional Overload</a:t>
          </a:r>
        </a:p>
      </dsp:txBody>
      <dsp:txXfrm rot="-5400000">
        <a:off x="3106798" y="2874407"/>
        <a:ext cx="636556" cy="731675"/>
      </dsp:txXfrm>
    </dsp:sp>
    <dsp:sp modelId="{6545283F-162E-4DB0-BB26-95173347A1DB}">
      <dsp:nvSpPr>
        <dsp:cNvPr id="0" name=""/>
        <dsp:cNvSpPr/>
      </dsp:nvSpPr>
      <dsp:spPr>
        <a:xfrm>
          <a:off x="1776415" y="2921354"/>
          <a:ext cx="1148003" cy="637779"/>
        </a:xfrm>
        <a:prstGeom prst="rect">
          <a:avLst/>
        </a:prstGeom>
        <a:noFill/>
        <a:ln>
          <a:noFill/>
        </a:ln>
        <a:effectLst/>
      </dsp:spPr>
      <dsp:style>
        <a:lnRef idx="0">
          <a:scrgbClr r="0" g="0" b="0"/>
        </a:lnRef>
        <a:fillRef idx="0">
          <a:scrgbClr r="0" g="0" b="0"/>
        </a:fillRef>
        <a:effectRef idx="0">
          <a:scrgbClr r="0" g="0" b="0"/>
        </a:effectRef>
        <a:fontRef idx="minor"/>
      </dsp:style>
    </dsp:sp>
    <dsp:sp modelId="{0D091D1E-5ABC-4B9D-A851-D14B8AED2353}">
      <dsp:nvSpPr>
        <dsp:cNvPr id="0" name=""/>
        <dsp:cNvSpPr/>
      </dsp:nvSpPr>
      <dsp:spPr>
        <a:xfrm rot="5400000">
          <a:off x="3892356" y="2777853"/>
          <a:ext cx="1062966" cy="924780"/>
        </a:xfrm>
        <a:prstGeom prst="hexagon">
          <a:avLst>
            <a:gd name="adj" fmla="val 25000"/>
            <a:gd name="vf" fmla="val 115470"/>
          </a:avLst>
        </a:prstGeom>
        <a:solidFill>
          <a:schemeClr val="accent2">
            <a:hueOff val="11165375"/>
            <a:satOff val="-4858"/>
            <a:lumOff val="-1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4105561" y="2874407"/>
        <a:ext cx="636556" cy="731675"/>
      </dsp:txXfrm>
    </dsp:sp>
    <dsp:sp modelId="{D1C1A851-6DE5-40D5-A332-0E432D019A46}">
      <dsp:nvSpPr>
        <dsp:cNvPr id="0" name=""/>
        <dsp:cNvSpPr/>
      </dsp:nvSpPr>
      <dsp:spPr>
        <a:xfrm rot="5400000">
          <a:off x="3394888" y="3680099"/>
          <a:ext cx="1062966" cy="924780"/>
        </a:xfrm>
        <a:prstGeom prst="hexagon">
          <a:avLst>
            <a:gd name="adj" fmla="val 25000"/>
            <a:gd name="vf" fmla="val 115470"/>
          </a:avLst>
        </a:prstGeom>
        <a:solidFill>
          <a:schemeClr val="accent2">
            <a:hueOff val="12760428"/>
            <a:satOff val="-5552"/>
            <a:lumOff val="-19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Emotion Myths</a:t>
          </a:r>
        </a:p>
      </dsp:txBody>
      <dsp:txXfrm rot="-5400000">
        <a:off x="3608093" y="3776653"/>
        <a:ext cx="636556" cy="731675"/>
      </dsp:txXfrm>
    </dsp:sp>
    <dsp:sp modelId="{0B57DC9F-EE43-4328-9EDC-23877AFD91F5}">
      <dsp:nvSpPr>
        <dsp:cNvPr id="0" name=""/>
        <dsp:cNvSpPr/>
      </dsp:nvSpPr>
      <dsp:spPr>
        <a:xfrm>
          <a:off x="4416824" y="3823600"/>
          <a:ext cx="1186270" cy="637779"/>
        </a:xfrm>
        <a:prstGeom prst="rect">
          <a:avLst/>
        </a:prstGeom>
        <a:noFill/>
        <a:ln>
          <a:noFill/>
        </a:ln>
        <a:effectLst/>
      </dsp:spPr>
      <dsp:style>
        <a:lnRef idx="0">
          <a:scrgbClr r="0" g="0" b="0"/>
        </a:lnRef>
        <a:fillRef idx="0">
          <a:scrgbClr r="0" g="0" b="0"/>
        </a:fillRef>
        <a:effectRef idx="0">
          <a:scrgbClr r="0" g="0" b="0"/>
        </a:effectRef>
        <a:fontRef idx="minor"/>
      </dsp:style>
    </dsp:sp>
    <dsp:sp modelId="{70791D97-FDBC-4166-8C61-46D226B03299}">
      <dsp:nvSpPr>
        <dsp:cNvPr id="0" name=""/>
        <dsp:cNvSpPr/>
      </dsp:nvSpPr>
      <dsp:spPr>
        <a:xfrm rot="5400000">
          <a:off x="2396124" y="3680099"/>
          <a:ext cx="1062966" cy="924780"/>
        </a:xfrm>
        <a:prstGeom prst="hexagon">
          <a:avLst>
            <a:gd name="adj" fmla="val 25000"/>
            <a:gd name="vf" fmla="val 115470"/>
          </a:avLst>
        </a:prstGeom>
        <a:solidFill>
          <a:schemeClr val="accent2">
            <a:hueOff val="14355482"/>
            <a:satOff val="-6246"/>
            <a:lumOff val="-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609329" y="3776653"/>
        <a:ext cx="636556" cy="7316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8C91CC-E0F5-217B-9F1D-1E6A5E0D7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EAE54F4-22E7-8732-3A5C-A38971F027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4BA95E-1CBA-461D-A158-97D9322F5745}" type="datetimeFigureOut">
              <a:rPr lang="en-GB" smtClean="0"/>
              <a:t>19/10/2023</a:t>
            </a:fld>
            <a:endParaRPr lang="en-GB"/>
          </a:p>
        </p:txBody>
      </p:sp>
      <p:sp>
        <p:nvSpPr>
          <p:cNvPr id="4" name="Footer Placeholder 3">
            <a:extLst>
              <a:ext uri="{FF2B5EF4-FFF2-40B4-BE49-F238E27FC236}">
                <a16:creationId xmlns:a16="http://schemas.microsoft.com/office/drawing/2014/main" id="{3AFE7071-7649-B450-5D02-414C6EAF4F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639D88A-B296-9D92-C079-E8DD84E0A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207551-AD1E-45E0-8FFD-05F0BBEE92C9}" type="slidenum">
              <a:rPr lang="en-GB" smtClean="0"/>
              <a:t>‹#›</a:t>
            </a:fld>
            <a:endParaRPr lang="en-GB"/>
          </a:p>
        </p:txBody>
      </p:sp>
    </p:spTree>
    <p:extLst>
      <p:ext uri="{BB962C8B-B14F-4D97-AF65-F5344CB8AC3E}">
        <p14:creationId xmlns:p14="http://schemas.microsoft.com/office/powerpoint/2010/main" val="228456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83B3C-70A1-4ADB-B5D3-B4D0BB9BE409}" type="datetimeFigureOut">
              <a:rPr lang="en-GB" smtClean="0"/>
              <a:t>19/10/2023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32D2E-5FB1-4BC0-83A7-CEE26E3884DA}" type="slidenum">
              <a:rPr lang="en-GB" smtClean="0"/>
              <a:t>‹#›</a:t>
            </a:fld>
            <a:endParaRPr lang="en-GB"/>
          </a:p>
        </p:txBody>
      </p:sp>
    </p:spTree>
    <p:extLst>
      <p:ext uri="{BB962C8B-B14F-4D97-AF65-F5344CB8AC3E}">
        <p14:creationId xmlns:p14="http://schemas.microsoft.com/office/powerpoint/2010/main" val="251451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62C4E8-774D-9718-4CD0-FD4E8501FE51}"/>
              </a:ext>
            </a:extLst>
          </p:cNvPr>
          <p:cNvSpPr>
            <a:spLocks noGrp="1"/>
          </p:cNvSpPr>
          <p:nvPr>
            <p:ph type="title" hasCustomPrompt="1"/>
          </p:nvPr>
        </p:nvSpPr>
        <p:spPr>
          <a:xfrm>
            <a:off x="4281517" y="3742955"/>
            <a:ext cx="3981334" cy="485993"/>
          </a:xfrm>
          <a:prstGeom prst="rect">
            <a:avLst/>
          </a:prstGeom>
        </p:spPr>
        <p:txBody>
          <a:bodyPr lIns="0"/>
          <a:lstStyle>
            <a:lvl1pPr>
              <a:defRPr sz="4000">
                <a:solidFill>
                  <a:srgbClr val="005EB8"/>
                </a:solidFill>
                <a:latin typeface="Arial" panose="020B0604020202020204" pitchFamily="34" charset="0"/>
                <a:cs typeface="Arial" panose="020B0604020202020204" pitchFamily="34" charset="0"/>
              </a:defRPr>
            </a:lvl1pPr>
          </a:lstStyle>
          <a:p>
            <a:r>
              <a:rPr lang="en-GB" dirty="0"/>
              <a:t>Click to add presentation title</a:t>
            </a:r>
          </a:p>
        </p:txBody>
      </p:sp>
      <p:sp>
        <p:nvSpPr>
          <p:cNvPr id="19" name="Text Placeholder 18">
            <a:extLst>
              <a:ext uri="{FF2B5EF4-FFF2-40B4-BE49-F238E27FC236}">
                <a16:creationId xmlns:a16="http://schemas.microsoft.com/office/drawing/2014/main" id="{D71C9C24-9ED3-392A-F1A2-B6EA9C769A25}"/>
              </a:ext>
            </a:extLst>
          </p:cNvPr>
          <p:cNvSpPr>
            <a:spLocks noGrp="1"/>
          </p:cNvSpPr>
          <p:nvPr>
            <p:ph type="body" sz="quarter" idx="10" hasCustomPrompt="1"/>
          </p:nvPr>
        </p:nvSpPr>
        <p:spPr>
          <a:xfrm>
            <a:off x="4281517" y="5032630"/>
            <a:ext cx="3258271" cy="287515"/>
          </a:xfrm>
          <a:prstGeom prst="rect">
            <a:avLst/>
          </a:prstGeom>
        </p:spPr>
        <p:txBody>
          <a:bodyPr lIns="0"/>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GB" dirty="0"/>
          </a:p>
        </p:txBody>
      </p:sp>
      <p:sp>
        <p:nvSpPr>
          <p:cNvPr id="4" name="Text Placeholder 3">
            <a:extLst>
              <a:ext uri="{FF2B5EF4-FFF2-40B4-BE49-F238E27FC236}">
                <a16:creationId xmlns:a16="http://schemas.microsoft.com/office/drawing/2014/main" id="{FF909161-1531-9353-8985-A86603D3CAEB}"/>
              </a:ext>
            </a:extLst>
          </p:cNvPr>
          <p:cNvSpPr>
            <a:spLocks noGrp="1"/>
          </p:cNvSpPr>
          <p:nvPr>
            <p:ph type="body" sz="quarter" idx="11" hasCustomPrompt="1"/>
          </p:nvPr>
        </p:nvSpPr>
        <p:spPr>
          <a:xfrm>
            <a:off x="4281517" y="5386820"/>
            <a:ext cx="2457450" cy="287515"/>
          </a:xfrm>
          <a:prstGeom prst="rect">
            <a:avLst/>
          </a:prstGeom>
        </p:spPr>
        <p:txBody>
          <a:bodyPr lIns="0"/>
          <a:lstStyle>
            <a:lvl1pPr marL="0" indent="0">
              <a:buNone/>
              <a:defRPr sz="1800">
                <a:solidFill>
                  <a:schemeClr val="bg1"/>
                </a:solidFill>
                <a:latin typeface="Arial" panose="020B0604020202020204" pitchFamily="34" charset="0"/>
                <a:cs typeface="Arial" panose="020B0604020202020204" pitchFamily="34" charset="0"/>
              </a:defRPr>
            </a:lvl1pPr>
          </a:lstStyle>
          <a:p>
            <a:pPr lvl="0"/>
            <a:fld id="{2056A99B-BFC5-41CF-8883-BCDB6D89F0B3}" type="datetimeFigureOut">
              <a:rPr kumimoji="0" lang="en-GB"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15/03/2023</a:t>
            </a:fld>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lang="en-GB" dirty="0"/>
          </a:p>
        </p:txBody>
      </p:sp>
    </p:spTree>
    <p:extLst>
      <p:ext uri="{BB962C8B-B14F-4D97-AF65-F5344CB8AC3E}">
        <p14:creationId xmlns:p14="http://schemas.microsoft.com/office/powerpoint/2010/main" val="358507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1E4D3715-20A0-E240-A95F-CEF2A1E36A98}"/>
              </a:ext>
            </a:extLst>
          </p:cNvPr>
          <p:cNvSpPr>
            <a:spLocks noGrp="1"/>
          </p:cNvSpPr>
          <p:nvPr>
            <p:ph type="dt" sz="half" idx="10"/>
          </p:nvPr>
        </p:nvSpPr>
        <p:spPr/>
        <p:txBody>
          <a:bodyPr/>
          <a:lstStyle/>
          <a:p>
            <a:fld id="{29A3D60C-94B3-3F48-A969-9F54AC766E98}" type="datetime1">
              <a:rPr lang="en-GB" smtClean="0"/>
              <a:t>19/10/2023</a:t>
            </a:fld>
            <a:endParaRPr lang="en-GB" dirty="0"/>
          </a:p>
        </p:txBody>
      </p:sp>
      <p:sp>
        <p:nvSpPr>
          <p:cNvPr id="18" name="Text Placeholder 2">
            <a:extLst>
              <a:ext uri="{FF2B5EF4-FFF2-40B4-BE49-F238E27FC236}">
                <a16:creationId xmlns:a16="http://schemas.microsoft.com/office/drawing/2014/main" id="{96406D0A-6AB8-0446-820B-BFA8D218985A}"/>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20" name="Content Placeholder 18">
            <a:extLst>
              <a:ext uri="{FF2B5EF4-FFF2-40B4-BE49-F238E27FC236}">
                <a16:creationId xmlns:a16="http://schemas.microsoft.com/office/drawing/2014/main" id="{ECE4DB37-93FC-3B4F-95B1-D43909830620}"/>
              </a:ext>
            </a:extLst>
          </p:cNvPr>
          <p:cNvSpPr>
            <a:spLocks noGrp="1"/>
          </p:cNvSpPr>
          <p:nvPr>
            <p:ph sz="quarter" idx="12" hasCustomPrompt="1"/>
          </p:nvPr>
        </p:nvSpPr>
        <p:spPr>
          <a:xfrm>
            <a:off x="263494" y="1701011"/>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23" name="Slide Number Placeholder 31">
            <a:extLst>
              <a:ext uri="{FF2B5EF4-FFF2-40B4-BE49-F238E27FC236}">
                <a16:creationId xmlns:a16="http://schemas.microsoft.com/office/drawing/2014/main" id="{E6F793B1-4EE7-624D-8430-071B158FE84B}"/>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975">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4" name="Text Placeholder 25">
            <a:extLst>
              <a:ext uri="{FF2B5EF4-FFF2-40B4-BE49-F238E27FC236}">
                <a16:creationId xmlns:a16="http://schemas.microsoft.com/office/drawing/2014/main" id="{8B1323C8-188D-FC51-1BC0-435B131FC272}"/>
              </a:ext>
            </a:extLst>
          </p:cNvPr>
          <p:cNvSpPr>
            <a:spLocks noGrp="1"/>
          </p:cNvSpPr>
          <p:nvPr>
            <p:ph idx="1"/>
          </p:nvPr>
        </p:nvSpPr>
        <p:spPr>
          <a:xfrm>
            <a:off x="263494" y="2260758"/>
            <a:ext cx="8610506" cy="3167621"/>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marL="1200150" marR="0" lvl="3" indent="-171450" algn="l" defTabSz="685800" rtl="0" eaLnBrk="1" fontAlgn="auto" latinLnBrk="0" hangingPunct="1">
              <a:lnSpc>
                <a:spcPct val="90000"/>
              </a:lnSpc>
              <a:spcBef>
                <a:spcPts val="675"/>
              </a:spcBef>
              <a:spcAft>
                <a:spcPts val="0"/>
              </a:spcAft>
              <a:buClrTx/>
              <a:buSzTx/>
              <a:buFont typeface="Arial"/>
              <a:buChar char="•"/>
              <a:tabLst/>
              <a:defRPr/>
            </a:pPr>
            <a:r>
              <a:rPr lang="en-GB" dirty="0"/>
              <a:t>Fourth level</a:t>
            </a:r>
          </a:p>
          <a:p>
            <a:pPr marL="1543050" marR="0" lvl="4" indent="-171450" algn="l" defTabSz="685800" rtl="0" eaLnBrk="1" fontAlgn="auto" latinLnBrk="0" hangingPunct="1">
              <a:lnSpc>
                <a:spcPct val="90000"/>
              </a:lnSpc>
              <a:spcBef>
                <a:spcPts val="675"/>
              </a:spcBef>
              <a:spcAft>
                <a:spcPts val="0"/>
              </a:spcAft>
              <a:buClrTx/>
              <a:buSzTx/>
              <a:buFont typeface="Arial"/>
              <a:buChar char="•"/>
              <a:tabLst/>
              <a:defRPr/>
            </a:pPr>
            <a:r>
              <a:rPr lang="en-GB" dirty="0"/>
              <a:t>Fifth level</a:t>
            </a:r>
          </a:p>
          <a:p>
            <a:pPr lvl="3"/>
            <a:endParaRPr lang="en-GB" dirty="0"/>
          </a:p>
        </p:txBody>
      </p:sp>
      <p:sp>
        <p:nvSpPr>
          <p:cNvPr id="3" name="Content Placeholder 18">
            <a:extLst>
              <a:ext uri="{FF2B5EF4-FFF2-40B4-BE49-F238E27FC236}">
                <a16:creationId xmlns:a16="http://schemas.microsoft.com/office/drawing/2014/main" id="{23886268-1EC5-418F-81E8-81C780D86585}"/>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375277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p:txBody>
          <a:bodyPr/>
          <a:lstStyle/>
          <a:p>
            <a:fld id="{7730C66C-712E-8446-8771-576433B0FEDF}" type="datetime1">
              <a:rPr lang="en-GB" smtClean="0"/>
              <a:t>19/10/2023</a:t>
            </a:fld>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263129" y="1706145"/>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263129" y="2260601"/>
            <a:ext cx="8618254" cy="3167063"/>
          </a:xfrm>
          <a:prstGeom prst="rect">
            <a:avLst/>
          </a:prstGeo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Slide Number Placeholder 31">
            <a:extLst>
              <a:ext uri="{FF2B5EF4-FFF2-40B4-BE49-F238E27FC236}">
                <a16:creationId xmlns:a16="http://schemas.microsoft.com/office/drawing/2014/main" id="{EA764D85-C99D-DD42-ACA0-1B0ABDD568E0}"/>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5C3B0B18-8883-47D8-35EA-110E7227EDFA}"/>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24931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7C50918F-E49D-2C45-A6B8-D73322CEE9D9}"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63129" y="1694395"/>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2163"/>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263129" y="2260801"/>
            <a:ext cx="8610871" cy="3167063"/>
          </a:xfrm>
          <a:prstGeom prst="rect">
            <a:avLst/>
          </a:prstGeom>
          <a:noFill/>
        </p:spPr>
        <p:txBody>
          <a:bodyPr wrap="none" numCol="3"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1" name="Slide Number Placeholder 31">
            <a:extLst>
              <a:ext uri="{FF2B5EF4-FFF2-40B4-BE49-F238E27FC236}">
                <a16:creationId xmlns:a16="http://schemas.microsoft.com/office/drawing/2014/main" id="{F57FCFEA-DF4B-4245-AD20-1E09E7D6035B}"/>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96005A1A-56DF-56E0-17AD-E06FCC09CCB2}"/>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334905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side by s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8C69E5F-FA57-EB41-9622-1611710233E5}"/>
              </a:ext>
            </a:extLst>
          </p:cNvPr>
          <p:cNvSpPr>
            <a:spLocks noGrp="1"/>
          </p:cNvSpPr>
          <p:nvPr>
            <p:ph type="pic" sz="quarter" idx="17"/>
          </p:nvPr>
        </p:nvSpPr>
        <p:spPr>
          <a:xfrm>
            <a:off x="4674393" y="2260601"/>
            <a:ext cx="4206479"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p:txBody>
          <a:bodyPr/>
          <a:lstStyle/>
          <a:p>
            <a:fld id="{6FBC2229-A3A8-C346-BA9B-3B70839F717A}" type="datetime1">
              <a:rPr lang="en-GB" smtClean="0"/>
              <a:t>19/10/2023</a:t>
            </a:fld>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263129" y="1636339"/>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263129" y="2260601"/>
            <a:ext cx="4206274"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09FA0A96-785E-9040-9ABF-1B3028EF64B7}"/>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F37104CC-4DBC-5AD5-838A-0CF6F57D1F2A}"/>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51557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image (side by side revers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p:txBody>
          <a:bodyPr/>
          <a:lstStyle/>
          <a:p>
            <a:fld id="{542208DC-712C-864D-941B-047196060470}" type="datetime1">
              <a:rPr lang="en-GB" smtClean="0"/>
              <a:t>19/10/2023</a:t>
            </a:fld>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263129" y="1677470"/>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4674393" y="2260601"/>
            <a:ext cx="4206274"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09FA0A96-785E-9040-9ABF-1B3028EF64B7}"/>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9" name="Picture Placeholder 9">
            <a:extLst>
              <a:ext uri="{FF2B5EF4-FFF2-40B4-BE49-F238E27FC236}">
                <a16:creationId xmlns:a16="http://schemas.microsoft.com/office/drawing/2014/main" id="{84C35799-9EC9-EB4B-9D24-2893A07D913E}"/>
              </a:ext>
            </a:extLst>
          </p:cNvPr>
          <p:cNvSpPr>
            <a:spLocks noGrp="1"/>
          </p:cNvSpPr>
          <p:nvPr>
            <p:ph type="pic" sz="quarter" idx="18"/>
          </p:nvPr>
        </p:nvSpPr>
        <p:spPr>
          <a:xfrm>
            <a:off x="263129" y="2260601"/>
            <a:ext cx="4206479" cy="3167063"/>
          </a:xfrm>
          <a:prstGeom prst="rect">
            <a:avLst/>
          </a:prstGeom>
        </p:spPr>
        <p:txBody>
          <a:bodyPr/>
          <a:lstStyle/>
          <a:p>
            <a:endParaRPr lang="en-US" dirty="0"/>
          </a:p>
        </p:txBody>
      </p:sp>
      <p:sp>
        <p:nvSpPr>
          <p:cNvPr id="2" name="Content Placeholder 18">
            <a:extLst>
              <a:ext uri="{FF2B5EF4-FFF2-40B4-BE49-F238E27FC236}">
                <a16:creationId xmlns:a16="http://schemas.microsoft.com/office/drawing/2014/main" id="{9C6C73D7-8A9E-9C89-9B35-08EB0746911F}"/>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241382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59DB9B-C6E9-F44C-A3F0-4AAB26A4892E}"/>
              </a:ext>
            </a:extLst>
          </p:cNvPr>
          <p:cNvSpPr>
            <a:spLocks noGrp="1"/>
          </p:cNvSpPr>
          <p:nvPr>
            <p:ph type="pic" sz="quarter" idx="18"/>
          </p:nvPr>
        </p:nvSpPr>
        <p:spPr>
          <a:xfrm>
            <a:off x="270272" y="2260601"/>
            <a:ext cx="5669892"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C8A5D445-DC52-D14B-80D8-5A2CF1911B42}"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70272" y="1660844"/>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19" name="Text Placeholder 7">
            <a:extLst>
              <a:ext uri="{FF2B5EF4-FFF2-40B4-BE49-F238E27FC236}">
                <a16:creationId xmlns:a16="http://schemas.microsoft.com/office/drawing/2014/main" id="{C9C561E0-698C-694A-8B70-5F4ED49E492B}"/>
              </a:ext>
            </a:extLst>
          </p:cNvPr>
          <p:cNvSpPr>
            <a:spLocks noGrp="1"/>
          </p:cNvSpPr>
          <p:nvPr>
            <p:ph type="body" sz="quarter" idx="17"/>
          </p:nvPr>
        </p:nvSpPr>
        <p:spPr>
          <a:xfrm>
            <a:off x="6130800" y="2260601"/>
            <a:ext cx="2743200"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FBD62F4E-3AF0-A946-8D08-B53B47789954}"/>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521FA47A-3E86-6A84-961A-1C4989ED5C4E}"/>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164079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large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3196964" y="2260601"/>
            <a:ext cx="5669892"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15067FD6-E348-4441-9E6B-434DFE8FD3EF}"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63129" y="1685783"/>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263129" y="2260601"/>
            <a:ext cx="2743200"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Slide Number Placeholder 31">
            <a:extLst>
              <a:ext uri="{FF2B5EF4-FFF2-40B4-BE49-F238E27FC236}">
                <a16:creationId xmlns:a16="http://schemas.microsoft.com/office/drawing/2014/main" id="{E5F010CE-AFE1-1843-808B-6610A50F2A51}"/>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E55E913B-C006-F141-1C6E-DAB1C4569282}"/>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28277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image (small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6130800" y="2260601"/>
            <a:ext cx="2736056"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4E1E3AC8-F6AF-A542-AACA-A57D73D3C46B}"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63129" y="1694095"/>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263129" y="2260601"/>
            <a:ext cx="5686896" cy="3167063"/>
          </a:xfrm>
          <a:prstGeom prst="rect">
            <a:avLst/>
          </a:prstGeo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Slide Number Placeholder 31">
            <a:extLst>
              <a:ext uri="{FF2B5EF4-FFF2-40B4-BE49-F238E27FC236}">
                <a16:creationId xmlns:a16="http://schemas.microsoft.com/office/drawing/2014/main" id="{A642CF2E-C572-3E46-9163-E14D4DFE9ADF}"/>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72101D7F-2FC3-AD7E-B867-91EB692F120C}"/>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2726505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small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270273" y="2260601"/>
            <a:ext cx="2736056"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70B1BD85-ED3F-0246-A2F7-D843103F7CB2}"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70273" y="1685783"/>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3186832" y="2260601"/>
            <a:ext cx="5686896" cy="3167063"/>
          </a:xfrm>
          <a:prstGeom prst="rect">
            <a:avLst/>
          </a:prstGeo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Slide Number Placeholder 31">
            <a:extLst>
              <a:ext uri="{FF2B5EF4-FFF2-40B4-BE49-F238E27FC236}">
                <a16:creationId xmlns:a16="http://schemas.microsoft.com/office/drawing/2014/main" id="{BBDAFF6F-5F54-0D4E-AEF1-1BF9C4FB6A02}"/>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A559181E-3375-AA16-5407-B5FEB77B625A}"/>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4201277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2x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270273" y="2260601"/>
            <a:ext cx="2736056"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A597E525-9DCE-9E4F-A72C-4B664446CCA1}"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70273" y="1702408"/>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8" name="Text Placeholder 7">
            <a:extLst>
              <a:ext uri="{FF2B5EF4-FFF2-40B4-BE49-F238E27FC236}">
                <a16:creationId xmlns:a16="http://schemas.microsoft.com/office/drawing/2014/main" id="{869153D4-F09B-AD4E-84F8-877B3F8FD157}"/>
              </a:ext>
            </a:extLst>
          </p:cNvPr>
          <p:cNvSpPr>
            <a:spLocks noGrp="1"/>
          </p:cNvSpPr>
          <p:nvPr>
            <p:ph type="body" sz="quarter" idx="17"/>
          </p:nvPr>
        </p:nvSpPr>
        <p:spPr>
          <a:xfrm>
            <a:off x="6130800" y="2260601"/>
            <a:ext cx="2743200"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Picture Placeholder 7">
            <a:extLst>
              <a:ext uri="{FF2B5EF4-FFF2-40B4-BE49-F238E27FC236}">
                <a16:creationId xmlns:a16="http://schemas.microsoft.com/office/drawing/2014/main" id="{07B26798-855F-2C4F-ABBD-18D08B215103}"/>
              </a:ext>
            </a:extLst>
          </p:cNvPr>
          <p:cNvSpPr>
            <a:spLocks noGrp="1"/>
          </p:cNvSpPr>
          <p:nvPr>
            <p:ph type="pic" sz="quarter" idx="19"/>
          </p:nvPr>
        </p:nvSpPr>
        <p:spPr>
          <a:xfrm>
            <a:off x="3200536" y="2260601"/>
            <a:ext cx="2736056" cy="3167063"/>
          </a:xfrm>
          <a:prstGeom prst="rect">
            <a:avLst/>
          </a:prstGeom>
        </p:spPr>
        <p:txBody>
          <a:bodyPr/>
          <a:lstStyle/>
          <a:p>
            <a:endParaRPr lang="en-US" dirty="0"/>
          </a:p>
        </p:txBody>
      </p:sp>
      <p:sp>
        <p:nvSpPr>
          <p:cNvPr id="11" name="Slide Number Placeholder 31">
            <a:extLst>
              <a:ext uri="{FF2B5EF4-FFF2-40B4-BE49-F238E27FC236}">
                <a16:creationId xmlns:a16="http://schemas.microsoft.com/office/drawing/2014/main" id="{6DB06BA9-188B-764F-A549-3406C12626A4}"/>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F682C876-A779-4699-A201-18E4DFE2FBE7}"/>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88375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E493A8-9F65-1F85-818A-DABC6D29DB93}"/>
              </a:ext>
            </a:extLst>
          </p:cNvPr>
          <p:cNvSpPr>
            <a:spLocks noGrp="1"/>
          </p:cNvSpPr>
          <p:nvPr>
            <p:ph type="sldNum" sz="quarter" idx="11"/>
          </p:nvPr>
        </p:nvSpPr>
        <p:spPr/>
        <p:txBody>
          <a:bodyPr/>
          <a:lstStyle/>
          <a:p>
            <a:fld id="{48C91D3C-AA5C-7440-8489-158FBC20DC87}" type="slidenum">
              <a:rPr lang="en-US" smtClean="0"/>
              <a:pPr/>
              <a:t>‹#›</a:t>
            </a:fld>
            <a:endParaRPr lang="en-US" dirty="0"/>
          </a:p>
        </p:txBody>
      </p:sp>
      <p:sp>
        <p:nvSpPr>
          <p:cNvPr id="7" name="Text Placeholder 2">
            <a:extLst>
              <a:ext uri="{FF2B5EF4-FFF2-40B4-BE49-F238E27FC236}">
                <a16:creationId xmlns:a16="http://schemas.microsoft.com/office/drawing/2014/main" id="{3AED1D1D-16C7-BCA9-3273-81AEF2F26FAC}"/>
              </a:ext>
            </a:extLst>
          </p:cNvPr>
          <p:cNvSpPr txBox="1">
            <a:spLocks/>
          </p:cNvSpPr>
          <p:nvPr userDrawn="1"/>
        </p:nvSpPr>
        <p:spPr>
          <a:xfrm>
            <a:off x="4102313" y="6235519"/>
            <a:ext cx="2928176" cy="452056"/>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3087"/>
                </a:solidFill>
              </a:rPr>
              <a:t>Presenter name</a:t>
            </a:r>
          </a:p>
        </p:txBody>
      </p:sp>
      <p:sp>
        <p:nvSpPr>
          <p:cNvPr id="3" name="Text Placeholder 2">
            <a:extLst>
              <a:ext uri="{FF2B5EF4-FFF2-40B4-BE49-F238E27FC236}">
                <a16:creationId xmlns:a16="http://schemas.microsoft.com/office/drawing/2014/main" id="{B962D82C-47B4-5F94-D679-4B5D57777386}"/>
              </a:ext>
            </a:extLst>
          </p:cNvPr>
          <p:cNvSpPr>
            <a:spLocks noGrp="1"/>
          </p:cNvSpPr>
          <p:nvPr>
            <p:ph type="body" sz="quarter" idx="12" hasCustomPrompt="1"/>
          </p:nvPr>
        </p:nvSpPr>
        <p:spPr>
          <a:xfrm>
            <a:off x="3964271" y="4621517"/>
            <a:ext cx="3508029" cy="648752"/>
          </a:xfrm>
          <a:prstGeom prst="rect">
            <a:avLst/>
          </a:prstGeom>
        </p:spPr>
        <p:txBody>
          <a:bodyPr lIns="0"/>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Divider page</a:t>
            </a:r>
            <a:endParaRPr lang="en-GB" dirty="0"/>
          </a:p>
        </p:txBody>
      </p:sp>
      <p:sp>
        <p:nvSpPr>
          <p:cNvPr id="9" name="Text Placeholder 8">
            <a:extLst>
              <a:ext uri="{FF2B5EF4-FFF2-40B4-BE49-F238E27FC236}">
                <a16:creationId xmlns:a16="http://schemas.microsoft.com/office/drawing/2014/main" id="{5BCE9E0C-D048-EF01-FD1D-D423DC9A34F0}"/>
              </a:ext>
            </a:extLst>
          </p:cNvPr>
          <p:cNvSpPr>
            <a:spLocks noGrp="1"/>
          </p:cNvSpPr>
          <p:nvPr>
            <p:ph type="body" sz="quarter" idx="13" hasCustomPrompt="1"/>
          </p:nvPr>
        </p:nvSpPr>
        <p:spPr>
          <a:xfrm>
            <a:off x="3964271" y="5270269"/>
            <a:ext cx="2168462" cy="323561"/>
          </a:xfrm>
          <a:prstGeom prst="rect">
            <a:avLst/>
          </a:prstGeom>
        </p:spPr>
        <p:txBody>
          <a:bodyPr lIns="0"/>
          <a:lstStyle>
            <a:lvl1pPr marL="0" indent="0">
              <a:buNone/>
              <a:defRPr sz="2000">
                <a:solidFill>
                  <a:srgbClr val="41B6E6"/>
                </a:solidFill>
              </a:defRPr>
            </a:lvl1pPr>
          </a:lstStyle>
          <a:p>
            <a:pPr lvl="0"/>
            <a:r>
              <a:rPr lang="en-US" dirty="0"/>
              <a:t>Click to add text</a:t>
            </a:r>
            <a:endParaRPr lang="en-GB" dirty="0"/>
          </a:p>
        </p:txBody>
      </p:sp>
    </p:spTree>
    <p:extLst>
      <p:ext uri="{BB962C8B-B14F-4D97-AF65-F5344CB8AC3E}">
        <p14:creationId xmlns:p14="http://schemas.microsoft.com/office/powerpoint/2010/main" val="370922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2x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6137672" y="2260601"/>
            <a:ext cx="2736056" cy="3167063"/>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B5DCC5A4-AA92-5842-838F-55743703F0AD}"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70272" y="1685783"/>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051582"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8" name="Text Placeholder 7">
            <a:extLst>
              <a:ext uri="{FF2B5EF4-FFF2-40B4-BE49-F238E27FC236}">
                <a16:creationId xmlns:a16="http://schemas.microsoft.com/office/drawing/2014/main" id="{869153D4-F09B-AD4E-84F8-877B3F8FD157}"/>
              </a:ext>
            </a:extLst>
          </p:cNvPr>
          <p:cNvSpPr>
            <a:spLocks noGrp="1"/>
          </p:cNvSpPr>
          <p:nvPr>
            <p:ph type="body" sz="quarter" idx="17"/>
          </p:nvPr>
        </p:nvSpPr>
        <p:spPr>
          <a:xfrm>
            <a:off x="270272" y="2260601"/>
            <a:ext cx="2743200"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Picture Placeholder 7">
            <a:extLst>
              <a:ext uri="{FF2B5EF4-FFF2-40B4-BE49-F238E27FC236}">
                <a16:creationId xmlns:a16="http://schemas.microsoft.com/office/drawing/2014/main" id="{07B26798-855F-2C4F-ABBD-18D08B215103}"/>
              </a:ext>
            </a:extLst>
          </p:cNvPr>
          <p:cNvSpPr>
            <a:spLocks noGrp="1"/>
          </p:cNvSpPr>
          <p:nvPr>
            <p:ph type="pic" sz="quarter" idx="19"/>
          </p:nvPr>
        </p:nvSpPr>
        <p:spPr>
          <a:xfrm>
            <a:off x="3200536" y="2260601"/>
            <a:ext cx="2736056" cy="3167063"/>
          </a:xfrm>
          <a:prstGeom prst="rect">
            <a:avLst/>
          </a:prstGeom>
        </p:spPr>
        <p:txBody>
          <a:bodyPr/>
          <a:lstStyle/>
          <a:p>
            <a:endParaRPr lang="en-US" dirty="0"/>
          </a:p>
        </p:txBody>
      </p:sp>
      <p:sp>
        <p:nvSpPr>
          <p:cNvPr id="11" name="Slide Number Placeholder 31">
            <a:extLst>
              <a:ext uri="{FF2B5EF4-FFF2-40B4-BE49-F238E27FC236}">
                <a16:creationId xmlns:a16="http://schemas.microsoft.com/office/drawing/2014/main" id="{6570BFFE-E919-9B4C-9412-2017224C7DD0}"/>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25D2296F-83D4-3EAD-DA8B-7B6C89835F29}"/>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3876012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p:txBody>
          <a:bodyPr/>
          <a:lstStyle/>
          <a:p>
            <a:fld id="{4004B032-14ED-6743-98CA-652655B9CB38}" type="datetime1">
              <a:rPr lang="en-GB" smtClean="0"/>
              <a:t>19/10/2023</a:t>
            </a:fld>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272971" y="1670332"/>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11" name="Picture Placeholder 9">
            <a:extLst>
              <a:ext uri="{FF2B5EF4-FFF2-40B4-BE49-F238E27FC236}">
                <a16:creationId xmlns:a16="http://schemas.microsoft.com/office/drawing/2014/main" id="{06D85D03-82D9-CA4A-B318-FEDF5EA9EEA1}"/>
              </a:ext>
            </a:extLst>
          </p:cNvPr>
          <p:cNvSpPr>
            <a:spLocks noGrp="1"/>
          </p:cNvSpPr>
          <p:nvPr>
            <p:ph type="pic" sz="quarter" idx="19"/>
          </p:nvPr>
        </p:nvSpPr>
        <p:spPr>
          <a:xfrm>
            <a:off x="272971" y="2109738"/>
            <a:ext cx="2076300" cy="1713600"/>
          </a:xfrm>
          <a:prstGeom prst="rect">
            <a:avLst/>
          </a:prstGeom>
        </p:spPr>
        <p:txBody>
          <a:bodyPr numCol="1" spcCol="0"/>
          <a:lstStyle/>
          <a:p>
            <a:endParaRPr lang="en-US" dirty="0"/>
          </a:p>
        </p:txBody>
      </p:sp>
      <p:sp>
        <p:nvSpPr>
          <p:cNvPr id="12" name="Picture Placeholder 9">
            <a:extLst>
              <a:ext uri="{FF2B5EF4-FFF2-40B4-BE49-F238E27FC236}">
                <a16:creationId xmlns:a16="http://schemas.microsoft.com/office/drawing/2014/main" id="{8FEE4A94-827D-7A44-8D27-ABE5987F974F}"/>
              </a:ext>
            </a:extLst>
          </p:cNvPr>
          <p:cNvSpPr>
            <a:spLocks noGrp="1"/>
          </p:cNvSpPr>
          <p:nvPr>
            <p:ph type="pic" sz="quarter" idx="20"/>
          </p:nvPr>
        </p:nvSpPr>
        <p:spPr>
          <a:xfrm>
            <a:off x="2451905" y="2109738"/>
            <a:ext cx="2076300" cy="1713600"/>
          </a:xfrm>
          <a:prstGeom prst="rect">
            <a:avLst/>
          </a:prstGeom>
        </p:spPr>
        <p:txBody>
          <a:bodyPr numCol="1" spcCol="0"/>
          <a:lstStyle/>
          <a:p>
            <a:endParaRPr lang="en-US" dirty="0"/>
          </a:p>
        </p:txBody>
      </p:sp>
      <p:sp>
        <p:nvSpPr>
          <p:cNvPr id="13" name="Picture Placeholder 9">
            <a:extLst>
              <a:ext uri="{FF2B5EF4-FFF2-40B4-BE49-F238E27FC236}">
                <a16:creationId xmlns:a16="http://schemas.microsoft.com/office/drawing/2014/main" id="{FEA4FFDD-9EB5-BC44-983E-6FCDB0BBD019}"/>
              </a:ext>
            </a:extLst>
          </p:cNvPr>
          <p:cNvSpPr>
            <a:spLocks noGrp="1"/>
          </p:cNvSpPr>
          <p:nvPr>
            <p:ph type="pic" sz="quarter" idx="21"/>
          </p:nvPr>
        </p:nvSpPr>
        <p:spPr>
          <a:xfrm>
            <a:off x="4630840" y="2109738"/>
            <a:ext cx="2076300" cy="1713600"/>
          </a:xfrm>
          <a:prstGeom prst="rect">
            <a:avLst/>
          </a:prstGeom>
        </p:spPr>
        <p:txBody>
          <a:bodyPr numCol="1" spcCol="0"/>
          <a:lstStyle/>
          <a:p>
            <a:endParaRPr lang="en-US" dirty="0"/>
          </a:p>
        </p:txBody>
      </p:sp>
      <p:sp>
        <p:nvSpPr>
          <p:cNvPr id="14" name="Picture Placeholder 9">
            <a:extLst>
              <a:ext uri="{FF2B5EF4-FFF2-40B4-BE49-F238E27FC236}">
                <a16:creationId xmlns:a16="http://schemas.microsoft.com/office/drawing/2014/main" id="{6DF993D5-8B2B-7C42-8FE3-87116EEF2FA8}"/>
              </a:ext>
            </a:extLst>
          </p:cNvPr>
          <p:cNvSpPr>
            <a:spLocks noGrp="1"/>
          </p:cNvSpPr>
          <p:nvPr>
            <p:ph type="pic" sz="quarter" idx="22"/>
          </p:nvPr>
        </p:nvSpPr>
        <p:spPr>
          <a:xfrm>
            <a:off x="6809774" y="2109738"/>
            <a:ext cx="2076300" cy="1713600"/>
          </a:xfrm>
          <a:prstGeom prst="rect">
            <a:avLst/>
          </a:prstGeom>
        </p:spPr>
        <p:txBody>
          <a:bodyPr numCol="1" spcCol="0"/>
          <a:lstStyle/>
          <a:p>
            <a:endParaRPr lang="en-US" dirty="0"/>
          </a:p>
        </p:txBody>
      </p:sp>
      <p:sp>
        <p:nvSpPr>
          <p:cNvPr id="15" name="Picture Placeholder 9">
            <a:extLst>
              <a:ext uri="{FF2B5EF4-FFF2-40B4-BE49-F238E27FC236}">
                <a16:creationId xmlns:a16="http://schemas.microsoft.com/office/drawing/2014/main" id="{D9E81A53-E551-0947-9ADF-B552255FF487}"/>
              </a:ext>
            </a:extLst>
          </p:cNvPr>
          <p:cNvSpPr>
            <a:spLocks noGrp="1"/>
          </p:cNvSpPr>
          <p:nvPr>
            <p:ph type="pic" sz="quarter" idx="23"/>
          </p:nvPr>
        </p:nvSpPr>
        <p:spPr>
          <a:xfrm>
            <a:off x="272971" y="3961687"/>
            <a:ext cx="2076300" cy="1713600"/>
          </a:xfrm>
          <a:prstGeom prst="rect">
            <a:avLst/>
          </a:prstGeom>
        </p:spPr>
        <p:txBody>
          <a:bodyPr numCol="1" spcCol="0"/>
          <a:lstStyle/>
          <a:p>
            <a:endParaRPr lang="en-US" dirty="0"/>
          </a:p>
        </p:txBody>
      </p:sp>
      <p:sp>
        <p:nvSpPr>
          <p:cNvPr id="16" name="Picture Placeholder 9">
            <a:extLst>
              <a:ext uri="{FF2B5EF4-FFF2-40B4-BE49-F238E27FC236}">
                <a16:creationId xmlns:a16="http://schemas.microsoft.com/office/drawing/2014/main" id="{C9BEA0F2-6549-AB44-803B-1F0DEF42D8FF}"/>
              </a:ext>
            </a:extLst>
          </p:cNvPr>
          <p:cNvSpPr>
            <a:spLocks noGrp="1"/>
          </p:cNvSpPr>
          <p:nvPr>
            <p:ph type="pic" sz="quarter" idx="24"/>
          </p:nvPr>
        </p:nvSpPr>
        <p:spPr>
          <a:xfrm>
            <a:off x="2451905" y="3961687"/>
            <a:ext cx="2076300" cy="1713600"/>
          </a:xfrm>
          <a:prstGeom prst="rect">
            <a:avLst/>
          </a:prstGeom>
        </p:spPr>
        <p:txBody>
          <a:bodyPr numCol="1" spcCol="0"/>
          <a:lstStyle/>
          <a:p>
            <a:endParaRPr lang="en-US" dirty="0"/>
          </a:p>
        </p:txBody>
      </p:sp>
      <p:sp>
        <p:nvSpPr>
          <p:cNvPr id="17" name="Picture Placeholder 9">
            <a:extLst>
              <a:ext uri="{FF2B5EF4-FFF2-40B4-BE49-F238E27FC236}">
                <a16:creationId xmlns:a16="http://schemas.microsoft.com/office/drawing/2014/main" id="{8A2FF4F0-19C3-DE44-B175-96FBB61D0A86}"/>
              </a:ext>
            </a:extLst>
          </p:cNvPr>
          <p:cNvSpPr>
            <a:spLocks noGrp="1"/>
          </p:cNvSpPr>
          <p:nvPr>
            <p:ph type="pic" sz="quarter" idx="25"/>
          </p:nvPr>
        </p:nvSpPr>
        <p:spPr>
          <a:xfrm>
            <a:off x="4630840" y="3961687"/>
            <a:ext cx="2076300" cy="1713600"/>
          </a:xfrm>
          <a:prstGeom prst="rect">
            <a:avLst/>
          </a:prstGeom>
        </p:spPr>
        <p:txBody>
          <a:bodyPr numCol="1" spcCol="0"/>
          <a:lstStyle/>
          <a:p>
            <a:endParaRPr lang="en-US" dirty="0"/>
          </a:p>
        </p:txBody>
      </p:sp>
      <p:sp>
        <p:nvSpPr>
          <p:cNvPr id="18" name="Picture Placeholder 9">
            <a:extLst>
              <a:ext uri="{FF2B5EF4-FFF2-40B4-BE49-F238E27FC236}">
                <a16:creationId xmlns:a16="http://schemas.microsoft.com/office/drawing/2014/main" id="{9DA3709F-5DFB-454F-973F-AC4A25C185BE}"/>
              </a:ext>
            </a:extLst>
          </p:cNvPr>
          <p:cNvSpPr>
            <a:spLocks noGrp="1"/>
          </p:cNvSpPr>
          <p:nvPr>
            <p:ph type="pic" sz="quarter" idx="26"/>
          </p:nvPr>
        </p:nvSpPr>
        <p:spPr>
          <a:xfrm>
            <a:off x="6809774" y="3961687"/>
            <a:ext cx="2076300" cy="1713600"/>
          </a:xfrm>
          <a:prstGeom prst="rect">
            <a:avLst/>
          </a:prstGeom>
        </p:spPr>
        <p:txBody>
          <a:bodyPr numCol="1" spcCol="0"/>
          <a:lstStyle/>
          <a:p>
            <a:endParaRPr lang="en-US" dirty="0"/>
          </a:p>
        </p:txBody>
      </p:sp>
      <p:sp>
        <p:nvSpPr>
          <p:cNvPr id="19" name="Slide Number Placeholder 31">
            <a:extLst>
              <a:ext uri="{FF2B5EF4-FFF2-40B4-BE49-F238E27FC236}">
                <a16:creationId xmlns:a16="http://schemas.microsoft.com/office/drawing/2014/main" id="{43847737-BBC8-6846-BF97-7F82347A5110}"/>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
        <p:nvSpPr>
          <p:cNvPr id="2" name="Content Placeholder 18">
            <a:extLst>
              <a:ext uri="{FF2B5EF4-FFF2-40B4-BE49-F238E27FC236}">
                <a16:creationId xmlns:a16="http://schemas.microsoft.com/office/drawing/2014/main" id="{E46E7160-0E5D-AF1D-5EC2-F6E9982C38EC}"/>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102116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C469EB32-D6C4-8440-A9C9-711501F2CFDA}"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63494" y="1698866"/>
            <a:ext cx="7386381"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102313"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1786275" y="2604304"/>
            <a:ext cx="5571450" cy="2937600"/>
          </a:xfrm>
          <a:prstGeom prst="rect">
            <a:avLst/>
          </a:prstGeom>
          <a:noFill/>
        </p:spPr>
        <p:txBody>
          <a:bodyPr lIns="622800" tIns="622800" rIns="622800" bIns="622800" numCol="1" spcCol="0">
            <a:normAutofit/>
          </a:bodyPr>
          <a:lstStyle>
            <a:lvl1pPr algn="ctr">
              <a:lnSpc>
                <a:spcPct val="150000"/>
              </a:lnSpc>
              <a:spcBef>
                <a:spcPts val="675"/>
              </a:spcBef>
              <a:defRPr sz="2400">
                <a:solidFill>
                  <a:schemeClr val="bg1"/>
                </a:solidFill>
              </a:defRPr>
            </a:lvl1pPr>
            <a:lvl2pPr algn="ctr">
              <a:defRPr sz="1800"/>
            </a:lvl2pPr>
            <a:lvl3pPr algn="ctr">
              <a:defRPr sz="1800"/>
            </a:lvl3pPr>
            <a:lvl4pPr algn="ctr">
              <a:defRPr sz="1800"/>
            </a:lvl4pPr>
          </a:lstStyle>
          <a:p>
            <a:pPr lvl="0"/>
            <a:r>
              <a:rPr lang="en-GB" dirty="0"/>
              <a:t>Click to edit Master text styles</a:t>
            </a:r>
          </a:p>
        </p:txBody>
      </p:sp>
      <p:sp>
        <p:nvSpPr>
          <p:cNvPr id="20" name="Slide Number Placeholder 31">
            <a:extLst>
              <a:ext uri="{FF2B5EF4-FFF2-40B4-BE49-F238E27FC236}">
                <a16:creationId xmlns:a16="http://schemas.microsoft.com/office/drawing/2014/main" id="{7F7D0CEE-F7A2-BF49-AE5E-A1B18FC75103}"/>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cxnSp>
        <p:nvCxnSpPr>
          <p:cNvPr id="13" name="Straight Connector 12">
            <a:extLst>
              <a:ext uri="{FF2B5EF4-FFF2-40B4-BE49-F238E27FC236}">
                <a16:creationId xmlns:a16="http://schemas.microsoft.com/office/drawing/2014/main" id="{C7979966-8017-57A3-C28E-8C7A94B4D987}"/>
              </a:ext>
            </a:extLst>
          </p:cNvPr>
          <p:cNvCxnSpPr/>
          <p:nvPr userDrawn="1"/>
        </p:nvCxnSpPr>
        <p:spPr>
          <a:xfrm>
            <a:off x="2113512" y="2604304"/>
            <a:ext cx="5244214" cy="0"/>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37D111-2470-93B9-C0C4-BFC26377DA32}"/>
              </a:ext>
            </a:extLst>
          </p:cNvPr>
          <p:cNvCxnSpPr/>
          <p:nvPr userDrawn="1"/>
        </p:nvCxnSpPr>
        <p:spPr>
          <a:xfrm>
            <a:off x="7362634" y="2604305"/>
            <a:ext cx="0" cy="2599463"/>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538AC5-C9F1-213A-7985-4D7016F40EDE}"/>
              </a:ext>
            </a:extLst>
          </p:cNvPr>
          <p:cNvCxnSpPr/>
          <p:nvPr userDrawn="1"/>
        </p:nvCxnSpPr>
        <p:spPr>
          <a:xfrm>
            <a:off x="1786275" y="5552907"/>
            <a:ext cx="5244214" cy="0"/>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BB7150-6A2F-BCEB-E4C3-34DE8A744643}"/>
              </a:ext>
            </a:extLst>
          </p:cNvPr>
          <p:cNvCxnSpPr/>
          <p:nvPr userDrawn="1"/>
        </p:nvCxnSpPr>
        <p:spPr>
          <a:xfrm>
            <a:off x="1786275" y="2953445"/>
            <a:ext cx="0" cy="2599463"/>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78CB708-69F4-F716-C53C-0720B2692E2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6968288" y="5288442"/>
            <a:ext cx="622800" cy="495300"/>
          </a:xfrm>
          <a:prstGeom prst="rect">
            <a:avLst/>
          </a:prstGeom>
        </p:spPr>
      </p:pic>
      <p:pic>
        <p:nvPicPr>
          <p:cNvPr id="8" name="Graphic 7">
            <a:extLst>
              <a:ext uri="{FF2B5EF4-FFF2-40B4-BE49-F238E27FC236}">
                <a16:creationId xmlns:a16="http://schemas.microsoft.com/office/drawing/2014/main" id="{86B996BB-A738-63AA-7BB1-E0F095BFD48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547755" y="2367117"/>
            <a:ext cx="622800" cy="496800"/>
          </a:xfrm>
          <a:prstGeom prst="rect">
            <a:avLst/>
          </a:prstGeom>
        </p:spPr>
      </p:pic>
      <p:sp>
        <p:nvSpPr>
          <p:cNvPr id="2" name="Content Placeholder 18">
            <a:extLst>
              <a:ext uri="{FF2B5EF4-FFF2-40B4-BE49-F238E27FC236}">
                <a16:creationId xmlns:a16="http://schemas.microsoft.com/office/drawing/2014/main" id="{928058C9-95E1-0B0B-5909-9BE39EC6071B}"/>
              </a:ext>
            </a:extLst>
          </p:cNvPr>
          <p:cNvSpPr>
            <a:spLocks noGrp="1"/>
          </p:cNvSpPr>
          <p:nvPr>
            <p:ph sz="quarter" idx="14" hasCustomPrompt="1"/>
          </p:nvPr>
        </p:nvSpPr>
        <p:spPr>
          <a:xfrm>
            <a:off x="263493" y="1152561"/>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Tree>
    <p:extLst>
      <p:ext uri="{BB962C8B-B14F-4D97-AF65-F5344CB8AC3E}">
        <p14:creationId xmlns:p14="http://schemas.microsoft.com/office/powerpoint/2010/main" val="12569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A black and white image of a person's face&#10;&#10;Description automatically generated with medium confidence">
            <a:extLst>
              <a:ext uri="{FF2B5EF4-FFF2-40B4-BE49-F238E27FC236}">
                <a16:creationId xmlns:a16="http://schemas.microsoft.com/office/drawing/2014/main" id="{9AD873DA-E40A-DA24-343A-E8C729DAE86E}"/>
              </a:ext>
            </a:extLst>
          </p:cNvPr>
          <p:cNvPicPr>
            <a:picLocks/>
          </p:cNvPicPr>
          <p:nvPr userDrawn="1"/>
        </p:nvPicPr>
        <p:blipFill rotWithShape="1">
          <a:blip r:embed="rId2">
            <a:alphaModFix amt="60000"/>
          </a:blip>
          <a:srcRect r="18176" b="66153"/>
          <a:stretch/>
        </p:blipFill>
        <p:spPr>
          <a:xfrm>
            <a:off x="2332799" y="3429000"/>
            <a:ext cx="6811200" cy="3499200"/>
          </a:xfrm>
          <a:prstGeom prst="rect">
            <a:avLst/>
          </a:prstGeom>
        </p:spPr>
      </p:pic>
      <p:sp>
        <p:nvSpPr>
          <p:cNvPr id="3" name="Slide Number Placeholder 2">
            <a:extLst>
              <a:ext uri="{FF2B5EF4-FFF2-40B4-BE49-F238E27FC236}">
                <a16:creationId xmlns:a16="http://schemas.microsoft.com/office/drawing/2014/main" id="{6E1F68A7-1CD4-9805-2844-0C96B7AF168B}"/>
              </a:ext>
            </a:extLst>
          </p:cNvPr>
          <p:cNvSpPr>
            <a:spLocks noGrp="1"/>
          </p:cNvSpPr>
          <p:nvPr>
            <p:ph type="sldNum" sz="quarter" idx="10"/>
          </p:nvPr>
        </p:nvSpPr>
        <p:spPr>
          <a:xfrm>
            <a:off x="8245350" y="6235519"/>
            <a:ext cx="466047" cy="452057"/>
          </a:xfrm>
          <a:prstGeom prst="rect">
            <a:avLst/>
          </a:prstGeom>
        </p:spPr>
        <p:txBody>
          <a:bodyPr/>
          <a:lstStyle>
            <a:lvl1pPr>
              <a:defRPr>
                <a:solidFill>
                  <a:schemeClr val="bg1"/>
                </a:solidFill>
              </a:defRPr>
            </a:lvl1pPr>
          </a:lstStyle>
          <a:p>
            <a:fld id="{48C91D3C-AA5C-7440-8489-158FBC20DC87}" type="slidenum">
              <a:rPr lang="en-US" smtClean="0"/>
              <a:pPr/>
              <a:t>‹#›</a:t>
            </a:fld>
            <a:endParaRPr lang="en-US" dirty="0"/>
          </a:p>
        </p:txBody>
      </p:sp>
      <p:sp>
        <p:nvSpPr>
          <p:cNvPr id="6" name="Picture Placeholder 9">
            <a:extLst>
              <a:ext uri="{FF2B5EF4-FFF2-40B4-BE49-F238E27FC236}">
                <a16:creationId xmlns:a16="http://schemas.microsoft.com/office/drawing/2014/main" id="{F04BDFDD-46CA-6DC7-9264-297F88AA324C}"/>
              </a:ext>
            </a:extLst>
          </p:cNvPr>
          <p:cNvSpPr>
            <a:spLocks noGrp="1"/>
          </p:cNvSpPr>
          <p:nvPr>
            <p:ph type="pic" sz="quarter" idx="19" hasCustomPrompt="1"/>
          </p:nvPr>
        </p:nvSpPr>
        <p:spPr>
          <a:xfrm>
            <a:off x="0" y="1266825"/>
            <a:ext cx="9143999" cy="4528557"/>
          </a:xfrm>
          <a:prstGeom prst="rect">
            <a:avLst/>
          </a:prstGeom>
        </p:spPr>
        <p:txBody>
          <a:bodyPr numCol="1" spcCol="0"/>
          <a:lstStyle>
            <a:lvl1pPr marL="0" indent="0">
              <a:buNone/>
              <a:defRPr sz="1800">
                <a:solidFill>
                  <a:schemeClr val="bg1"/>
                </a:solidFill>
                <a:latin typeface="Arial" panose="020B0604020202020204" pitchFamily="34" charset="0"/>
                <a:cs typeface="Arial" panose="020B0604020202020204" pitchFamily="34" charset="0"/>
              </a:defRPr>
            </a:lvl1pPr>
          </a:lstStyle>
          <a:p>
            <a:r>
              <a:rPr lang="en-US" dirty="0"/>
              <a:t>Picture</a:t>
            </a:r>
          </a:p>
        </p:txBody>
      </p:sp>
      <p:sp>
        <p:nvSpPr>
          <p:cNvPr id="8" name="Content Placeholder 18">
            <a:extLst>
              <a:ext uri="{FF2B5EF4-FFF2-40B4-BE49-F238E27FC236}">
                <a16:creationId xmlns:a16="http://schemas.microsoft.com/office/drawing/2014/main" id="{22523AFF-4A2E-9EE5-992C-85656350CDEF}"/>
              </a:ext>
            </a:extLst>
          </p:cNvPr>
          <p:cNvSpPr>
            <a:spLocks noGrp="1"/>
          </p:cNvSpPr>
          <p:nvPr>
            <p:ph sz="quarter" idx="12" hasCustomPrompt="1"/>
          </p:nvPr>
        </p:nvSpPr>
        <p:spPr>
          <a:xfrm>
            <a:off x="360363" y="2561533"/>
            <a:ext cx="9848508" cy="301057"/>
          </a:xfrm>
          <a:prstGeom prst="rect">
            <a:avLst/>
          </a:prstGeom>
        </p:spPr>
        <p:txBody>
          <a:bodyPr lIns="0" tIns="0" rIns="0" bIns="0" anchor="ct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 sub title</a:t>
            </a:r>
          </a:p>
        </p:txBody>
      </p:sp>
      <p:sp>
        <p:nvSpPr>
          <p:cNvPr id="10" name="Text Placeholder 2">
            <a:extLst>
              <a:ext uri="{FF2B5EF4-FFF2-40B4-BE49-F238E27FC236}">
                <a16:creationId xmlns:a16="http://schemas.microsoft.com/office/drawing/2014/main" id="{FC1E1E03-273E-15FA-7467-A1B274C4DE24}"/>
              </a:ext>
            </a:extLst>
          </p:cNvPr>
          <p:cNvSpPr>
            <a:spLocks noGrp="1"/>
          </p:cNvSpPr>
          <p:nvPr>
            <p:ph type="body" sz="quarter" idx="13" hasCustomPrompt="1"/>
          </p:nvPr>
        </p:nvSpPr>
        <p:spPr>
          <a:xfrm>
            <a:off x="4102313" y="6235519"/>
            <a:ext cx="2928176"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2" name="Content Placeholder 18">
            <a:extLst>
              <a:ext uri="{FF2B5EF4-FFF2-40B4-BE49-F238E27FC236}">
                <a16:creationId xmlns:a16="http://schemas.microsoft.com/office/drawing/2014/main" id="{06AC62D7-DC28-DA87-52C9-B315E5C1840A}"/>
              </a:ext>
            </a:extLst>
          </p:cNvPr>
          <p:cNvSpPr>
            <a:spLocks noGrp="1"/>
          </p:cNvSpPr>
          <p:nvPr>
            <p:ph sz="quarter" idx="14" hasCustomPrompt="1"/>
          </p:nvPr>
        </p:nvSpPr>
        <p:spPr>
          <a:xfrm>
            <a:off x="360363" y="1995125"/>
            <a:ext cx="7386381" cy="301057"/>
          </a:xfrm>
          <a:prstGeom prst="rect">
            <a:avLst/>
          </a:prstGeom>
        </p:spPr>
        <p:txBody>
          <a:bodyPr lIns="0" tIns="0" rIns="0" bIns="0" anchor="ctr"/>
          <a:lstStyle>
            <a:lvl1pPr marL="0" indent="0">
              <a:buNone/>
              <a:defRPr sz="4400">
                <a:solidFill>
                  <a:schemeClr val="bg1"/>
                </a:solidFill>
              </a:defRPr>
            </a:lvl1pPr>
          </a:lstStyle>
          <a:p>
            <a:pPr lvl="0"/>
            <a:r>
              <a:rPr lang="en-US" dirty="0"/>
              <a:t>Click to add title</a:t>
            </a:r>
          </a:p>
        </p:txBody>
      </p:sp>
      <p:sp>
        <p:nvSpPr>
          <p:cNvPr id="4" name="Date Placeholder 3">
            <a:extLst>
              <a:ext uri="{FF2B5EF4-FFF2-40B4-BE49-F238E27FC236}">
                <a16:creationId xmlns:a16="http://schemas.microsoft.com/office/drawing/2014/main" id="{B0FAA05A-2E83-78D6-2467-6F42529EC4BE}"/>
              </a:ext>
            </a:extLst>
          </p:cNvPr>
          <p:cNvSpPr txBox="1">
            <a:spLocks/>
          </p:cNvSpPr>
          <p:nvPr userDrawn="1"/>
        </p:nvSpPr>
        <p:spPr>
          <a:xfrm>
            <a:off x="7162800" y="6235519"/>
            <a:ext cx="1082551" cy="452056"/>
          </a:xfrm>
          <a:prstGeom prst="rect">
            <a:avLst/>
          </a:prstGeom>
        </p:spPr>
        <p:txBody>
          <a:bodyPr vert="horz" lIns="91440" tIns="45720" rIns="91440" bIns="45720" rtlCol="0" anchor="ctr"/>
          <a:lstStyle>
            <a:defPPr>
              <a:defRPr lang="en-US"/>
            </a:defPPr>
            <a:lvl1pPr marL="0" algn="l" defTabSz="457200" rtl="0" eaLnBrk="1" latinLnBrk="0" hangingPunct="1">
              <a:defRPr sz="13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760138-631E-9148-86D9-90EB07201C03}" type="datetime1">
              <a:rPr lang="en-GB" smtClean="0"/>
              <a:pPr/>
              <a:t>19/10/2023</a:t>
            </a:fld>
            <a:endParaRPr lang="en-GB" dirty="0"/>
          </a:p>
        </p:txBody>
      </p:sp>
    </p:spTree>
    <p:extLst>
      <p:ext uri="{BB962C8B-B14F-4D97-AF65-F5344CB8AC3E}">
        <p14:creationId xmlns:p14="http://schemas.microsoft.com/office/powerpoint/2010/main" val="387703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29EA32-4AA1-F9CF-583D-D4B6E865358F}"/>
              </a:ext>
            </a:extLst>
          </p:cNvPr>
          <p:cNvSpPr>
            <a:spLocks noGrp="1"/>
          </p:cNvSpPr>
          <p:nvPr>
            <p:ph type="sldNum" sz="quarter" idx="11"/>
          </p:nvPr>
        </p:nvSpPr>
        <p:spPr>
          <a:xfrm>
            <a:off x="8245350" y="6235519"/>
            <a:ext cx="466047" cy="452057"/>
          </a:xfrm>
          <a:prstGeom prst="rect">
            <a:avLst/>
          </a:prstGeom>
        </p:spPr>
        <p:txBody>
          <a:bodyPr/>
          <a:lstStyle>
            <a:lvl1pPr>
              <a:defRPr>
                <a:solidFill>
                  <a:schemeClr val="bg1"/>
                </a:solidFill>
              </a:defRPr>
            </a:lvl1pPr>
          </a:lstStyle>
          <a:p>
            <a:fld id="{48C91D3C-AA5C-7440-8489-158FBC20DC87}" type="slidenum">
              <a:rPr lang="en-US" smtClean="0"/>
              <a:pPr/>
              <a:t>‹#›</a:t>
            </a:fld>
            <a:endParaRPr lang="en-US" dirty="0"/>
          </a:p>
        </p:txBody>
      </p:sp>
      <p:sp>
        <p:nvSpPr>
          <p:cNvPr id="7" name="Text Placeholder 2">
            <a:extLst>
              <a:ext uri="{FF2B5EF4-FFF2-40B4-BE49-F238E27FC236}">
                <a16:creationId xmlns:a16="http://schemas.microsoft.com/office/drawing/2014/main" id="{6F8AC47B-29FC-6884-EFC8-B3516C57B38F}"/>
              </a:ext>
            </a:extLst>
          </p:cNvPr>
          <p:cNvSpPr txBox="1">
            <a:spLocks/>
          </p:cNvSpPr>
          <p:nvPr userDrawn="1"/>
        </p:nvSpPr>
        <p:spPr>
          <a:xfrm>
            <a:off x="4102313" y="6235519"/>
            <a:ext cx="2928176" cy="452056"/>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Presenter name</a:t>
            </a:r>
          </a:p>
        </p:txBody>
      </p:sp>
      <p:sp>
        <p:nvSpPr>
          <p:cNvPr id="2" name="Text Placeholder 2">
            <a:extLst>
              <a:ext uri="{FF2B5EF4-FFF2-40B4-BE49-F238E27FC236}">
                <a16:creationId xmlns:a16="http://schemas.microsoft.com/office/drawing/2014/main" id="{3EE91830-D911-58C8-C273-84EABFC45592}"/>
              </a:ext>
            </a:extLst>
          </p:cNvPr>
          <p:cNvSpPr>
            <a:spLocks noGrp="1"/>
          </p:cNvSpPr>
          <p:nvPr>
            <p:ph type="body" sz="quarter" idx="12" hasCustomPrompt="1"/>
          </p:nvPr>
        </p:nvSpPr>
        <p:spPr>
          <a:xfrm>
            <a:off x="3964271" y="4621517"/>
            <a:ext cx="3508029" cy="648752"/>
          </a:xfrm>
          <a:prstGeom prst="rect">
            <a:avLst/>
          </a:prstGeom>
        </p:spPr>
        <p:txBody>
          <a:bodyPr lIns="0"/>
          <a:lstStyle>
            <a:lvl1pPr marL="0" indent="0">
              <a:buNone/>
              <a:defRPr sz="4400">
                <a:solidFill>
                  <a:srgbClr val="023087"/>
                </a:solidFill>
                <a:latin typeface="Arial" panose="020B0604020202020204" pitchFamily="34" charset="0"/>
                <a:cs typeface="Arial" panose="020B0604020202020204" pitchFamily="34" charset="0"/>
              </a:defRPr>
            </a:lvl1pPr>
          </a:lstStyle>
          <a:p>
            <a:pPr lvl="0"/>
            <a:r>
              <a:rPr lang="en-US" dirty="0"/>
              <a:t>Divider page</a:t>
            </a:r>
            <a:endParaRPr lang="en-GB" dirty="0"/>
          </a:p>
        </p:txBody>
      </p:sp>
      <p:sp>
        <p:nvSpPr>
          <p:cNvPr id="3" name="Text Placeholder 8">
            <a:extLst>
              <a:ext uri="{FF2B5EF4-FFF2-40B4-BE49-F238E27FC236}">
                <a16:creationId xmlns:a16="http://schemas.microsoft.com/office/drawing/2014/main" id="{CCE6FC08-55A7-1A84-031E-5188F299E476}"/>
              </a:ext>
            </a:extLst>
          </p:cNvPr>
          <p:cNvSpPr>
            <a:spLocks noGrp="1"/>
          </p:cNvSpPr>
          <p:nvPr>
            <p:ph type="body" sz="quarter" idx="13" hasCustomPrompt="1"/>
          </p:nvPr>
        </p:nvSpPr>
        <p:spPr>
          <a:xfrm>
            <a:off x="3964271" y="5270269"/>
            <a:ext cx="2168462" cy="323561"/>
          </a:xfrm>
          <a:prstGeom prst="rect">
            <a:avLst/>
          </a:prstGeom>
        </p:spPr>
        <p:txBody>
          <a:bodyPr lIns="0"/>
          <a:lstStyle>
            <a:lvl1pPr marL="0" indent="0">
              <a:buNone/>
              <a:defRPr sz="2000">
                <a:solidFill>
                  <a:srgbClr val="41B6E6"/>
                </a:solidFill>
              </a:defRPr>
            </a:lvl1pPr>
          </a:lstStyle>
          <a:p>
            <a:pPr lvl="0"/>
            <a:r>
              <a:rPr lang="en-US" dirty="0"/>
              <a:t>Click to add text</a:t>
            </a:r>
            <a:endParaRPr lang="en-GB" dirty="0"/>
          </a:p>
        </p:txBody>
      </p:sp>
      <p:sp>
        <p:nvSpPr>
          <p:cNvPr id="8" name="Date Placeholder 3">
            <a:extLst>
              <a:ext uri="{FF2B5EF4-FFF2-40B4-BE49-F238E27FC236}">
                <a16:creationId xmlns:a16="http://schemas.microsoft.com/office/drawing/2014/main" id="{499F5FCC-63A3-119D-5AB9-490E988444D9}"/>
              </a:ext>
            </a:extLst>
          </p:cNvPr>
          <p:cNvSpPr txBox="1">
            <a:spLocks/>
          </p:cNvSpPr>
          <p:nvPr userDrawn="1"/>
        </p:nvSpPr>
        <p:spPr>
          <a:xfrm>
            <a:off x="7162800" y="6235519"/>
            <a:ext cx="1082551" cy="452056"/>
          </a:xfrm>
          <a:prstGeom prst="rect">
            <a:avLst/>
          </a:prstGeom>
        </p:spPr>
        <p:txBody>
          <a:bodyPr vert="horz" lIns="91440" tIns="45720" rIns="91440" bIns="45720" rtlCol="0" anchor="ctr"/>
          <a:lstStyle>
            <a:defPPr>
              <a:defRPr lang="en-US"/>
            </a:defPPr>
            <a:lvl1pPr marL="0" algn="l" defTabSz="457200" rtl="0" eaLnBrk="1" latinLnBrk="0" hangingPunct="1">
              <a:defRPr sz="13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760138-631E-9148-86D9-90EB07201C03}" type="datetime1">
              <a:rPr lang="en-GB" smtClean="0"/>
              <a:pPr/>
              <a:t>19/10/2023</a:t>
            </a:fld>
            <a:endParaRPr lang="en-GB" dirty="0"/>
          </a:p>
        </p:txBody>
      </p:sp>
    </p:spTree>
    <p:extLst>
      <p:ext uri="{BB962C8B-B14F-4D97-AF65-F5344CB8AC3E}">
        <p14:creationId xmlns:p14="http://schemas.microsoft.com/office/powerpoint/2010/main" val="284766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E493A8-9F65-1F85-818A-DABC6D29DB93}"/>
              </a:ext>
            </a:extLst>
          </p:cNvPr>
          <p:cNvSpPr>
            <a:spLocks noGrp="1"/>
          </p:cNvSpPr>
          <p:nvPr>
            <p:ph type="sldNum" sz="quarter" idx="11"/>
          </p:nvPr>
        </p:nvSpPr>
        <p:spPr/>
        <p:txBody>
          <a:bodyPr/>
          <a:lstStyle/>
          <a:p>
            <a:fld id="{48C91D3C-AA5C-7440-8489-158FBC20DC87}" type="slidenum">
              <a:rPr lang="en-US" smtClean="0"/>
              <a:pPr/>
              <a:t>‹#›</a:t>
            </a:fld>
            <a:endParaRPr lang="en-US" dirty="0"/>
          </a:p>
        </p:txBody>
      </p:sp>
      <p:sp>
        <p:nvSpPr>
          <p:cNvPr id="7" name="Text Placeholder 2">
            <a:extLst>
              <a:ext uri="{FF2B5EF4-FFF2-40B4-BE49-F238E27FC236}">
                <a16:creationId xmlns:a16="http://schemas.microsoft.com/office/drawing/2014/main" id="{3AED1D1D-16C7-BCA9-3273-81AEF2F26FAC}"/>
              </a:ext>
            </a:extLst>
          </p:cNvPr>
          <p:cNvSpPr txBox="1">
            <a:spLocks/>
          </p:cNvSpPr>
          <p:nvPr userDrawn="1"/>
        </p:nvSpPr>
        <p:spPr>
          <a:xfrm>
            <a:off x="4102313" y="6235519"/>
            <a:ext cx="2928176" cy="452056"/>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3087"/>
                </a:solidFill>
              </a:rPr>
              <a:t>Presenter name</a:t>
            </a:r>
          </a:p>
        </p:txBody>
      </p:sp>
      <p:sp>
        <p:nvSpPr>
          <p:cNvPr id="3" name="Text Placeholder 2">
            <a:extLst>
              <a:ext uri="{FF2B5EF4-FFF2-40B4-BE49-F238E27FC236}">
                <a16:creationId xmlns:a16="http://schemas.microsoft.com/office/drawing/2014/main" id="{B962D82C-47B4-5F94-D679-4B5D57777386}"/>
              </a:ext>
            </a:extLst>
          </p:cNvPr>
          <p:cNvSpPr>
            <a:spLocks noGrp="1"/>
          </p:cNvSpPr>
          <p:nvPr>
            <p:ph type="body" sz="quarter" idx="12" hasCustomPrompt="1"/>
          </p:nvPr>
        </p:nvSpPr>
        <p:spPr>
          <a:xfrm>
            <a:off x="3964271" y="4621517"/>
            <a:ext cx="3508029" cy="648752"/>
          </a:xfrm>
          <a:prstGeom prst="rect">
            <a:avLst/>
          </a:prstGeom>
        </p:spPr>
        <p:txBody>
          <a:bodyPr lIns="0"/>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n-US" dirty="0"/>
              <a:t>Divider page</a:t>
            </a:r>
            <a:endParaRPr lang="en-GB" dirty="0"/>
          </a:p>
        </p:txBody>
      </p:sp>
      <p:sp>
        <p:nvSpPr>
          <p:cNvPr id="9" name="Text Placeholder 8">
            <a:extLst>
              <a:ext uri="{FF2B5EF4-FFF2-40B4-BE49-F238E27FC236}">
                <a16:creationId xmlns:a16="http://schemas.microsoft.com/office/drawing/2014/main" id="{5BCE9E0C-D048-EF01-FD1D-D423DC9A34F0}"/>
              </a:ext>
            </a:extLst>
          </p:cNvPr>
          <p:cNvSpPr>
            <a:spLocks noGrp="1"/>
          </p:cNvSpPr>
          <p:nvPr>
            <p:ph type="body" sz="quarter" idx="13" hasCustomPrompt="1"/>
          </p:nvPr>
        </p:nvSpPr>
        <p:spPr>
          <a:xfrm>
            <a:off x="3964271" y="5270269"/>
            <a:ext cx="2168462" cy="323561"/>
          </a:xfrm>
          <a:prstGeom prst="rect">
            <a:avLst/>
          </a:prstGeom>
        </p:spPr>
        <p:txBody>
          <a:bodyPr lIns="0"/>
          <a:lstStyle>
            <a:lvl1pPr marL="0" indent="0">
              <a:buNone/>
              <a:defRPr sz="2000">
                <a:solidFill>
                  <a:srgbClr val="41B6E6"/>
                </a:solidFill>
              </a:defRPr>
            </a:lvl1pPr>
          </a:lstStyle>
          <a:p>
            <a:pPr lvl="0"/>
            <a:r>
              <a:rPr lang="en-US" dirty="0"/>
              <a:t>Click to add text</a:t>
            </a:r>
            <a:endParaRPr lang="en-GB" dirty="0"/>
          </a:p>
        </p:txBody>
      </p:sp>
    </p:spTree>
    <p:extLst>
      <p:ext uri="{BB962C8B-B14F-4D97-AF65-F5344CB8AC3E}">
        <p14:creationId xmlns:p14="http://schemas.microsoft.com/office/powerpoint/2010/main" val="61288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46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74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B170A90-110D-4564-16E4-0DC7AFD402F1}"/>
              </a:ext>
            </a:extLst>
          </p:cNvPr>
          <p:cNvSpPr>
            <a:spLocks noGrp="1"/>
          </p:cNvSpPr>
          <p:nvPr>
            <p:ph type="body" sz="quarter" idx="10" hasCustomPrompt="1"/>
          </p:nvPr>
        </p:nvSpPr>
        <p:spPr>
          <a:xfrm>
            <a:off x="4789791" y="4231562"/>
            <a:ext cx="3705816" cy="631384"/>
          </a:xfrm>
          <a:prstGeom prst="rect">
            <a:avLst/>
          </a:prstGeom>
        </p:spPr>
        <p:txBody>
          <a:bodyPr lIns="0"/>
          <a:lstStyle>
            <a:lvl1pPr marL="0" indent="0">
              <a:buNone/>
              <a:defRPr sz="4000">
                <a:solidFill>
                  <a:schemeClr val="bg1"/>
                </a:solidFill>
                <a:latin typeface="Arial" panose="020B0604020202020204" pitchFamily="34" charset="0"/>
                <a:cs typeface="Arial" panose="020B0604020202020204" pitchFamily="34" charset="0"/>
              </a:defRPr>
            </a:lvl1pPr>
          </a:lstStyle>
          <a:p>
            <a:pPr lvl="0"/>
            <a:r>
              <a:rPr lang="en-US" dirty="0"/>
              <a:t>Click to add title</a:t>
            </a:r>
            <a:endParaRPr lang="en-GB" dirty="0"/>
          </a:p>
        </p:txBody>
      </p:sp>
      <p:sp>
        <p:nvSpPr>
          <p:cNvPr id="16" name="Text Placeholder 15">
            <a:extLst>
              <a:ext uri="{FF2B5EF4-FFF2-40B4-BE49-F238E27FC236}">
                <a16:creationId xmlns:a16="http://schemas.microsoft.com/office/drawing/2014/main" id="{2E50A1F2-B3E6-278B-8652-5D8BD7F2774E}"/>
              </a:ext>
            </a:extLst>
          </p:cNvPr>
          <p:cNvSpPr>
            <a:spLocks noGrp="1"/>
          </p:cNvSpPr>
          <p:nvPr>
            <p:ph type="body" sz="quarter" idx="11" hasCustomPrompt="1"/>
          </p:nvPr>
        </p:nvSpPr>
        <p:spPr>
          <a:xfrm>
            <a:off x="4789791" y="5046229"/>
            <a:ext cx="2901113" cy="315653"/>
          </a:xfrm>
          <a:prstGeom prst="rect">
            <a:avLst/>
          </a:prstGeom>
        </p:spPr>
        <p:txBody>
          <a:bodyPr lIns="0"/>
          <a:lstStyle>
            <a:lvl1pPr marL="0" indent="0">
              <a:buNone/>
              <a:defRPr sz="1800">
                <a:solidFill>
                  <a:srgbClr val="005EB8"/>
                </a:solidFill>
                <a:latin typeface="Arial" panose="020B0604020202020204" pitchFamily="34" charset="0"/>
                <a:cs typeface="Arial" panose="020B0604020202020204" pitchFamily="34" charset="0"/>
              </a:defRPr>
            </a:lvl1pPr>
            <a:lvl5pPr>
              <a:defRPr/>
            </a:lvl5pPr>
          </a:lstStyle>
          <a:p>
            <a:pPr lvl="0"/>
            <a:r>
              <a:rPr lang="en-US" dirty="0"/>
              <a:t>Click to add presenter</a:t>
            </a:r>
            <a:endParaRPr lang="en-GB" dirty="0"/>
          </a:p>
        </p:txBody>
      </p:sp>
      <p:sp>
        <p:nvSpPr>
          <p:cNvPr id="7" name="Text Placeholder 6">
            <a:extLst>
              <a:ext uri="{FF2B5EF4-FFF2-40B4-BE49-F238E27FC236}">
                <a16:creationId xmlns:a16="http://schemas.microsoft.com/office/drawing/2014/main" id="{9D31A76F-D77F-D342-0564-ECD16CCFC417}"/>
              </a:ext>
            </a:extLst>
          </p:cNvPr>
          <p:cNvSpPr>
            <a:spLocks noGrp="1"/>
          </p:cNvSpPr>
          <p:nvPr>
            <p:ph type="body" sz="quarter" idx="12" hasCustomPrompt="1"/>
          </p:nvPr>
        </p:nvSpPr>
        <p:spPr>
          <a:xfrm>
            <a:off x="4789488" y="5427663"/>
            <a:ext cx="2901950" cy="315912"/>
          </a:xfrm>
          <a:prstGeom prst="rect">
            <a:avLst/>
          </a:prstGeom>
        </p:spPr>
        <p:txBody>
          <a:bodyPr lIns="0"/>
          <a:lstStyle>
            <a:lvl1pPr marL="0" indent="0">
              <a:buNone/>
              <a:defRPr sz="1800">
                <a:solidFill>
                  <a:srgbClr val="023087"/>
                </a:solidFill>
              </a:defRPr>
            </a:lvl1pPr>
          </a:lstStyle>
          <a:p>
            <a:pPr lvl="0"/>
            <a:fld id="{2056A99B-BFC5-41CF-8883-BCDB6D89F0B3}" type="datetimeFigureOut">
              <a:rPr kumimoji="0" lang="en-GB" sz="1800" b="0" i="0" u="none" strike="noStrike" kern="1200" cap="none" spc="0" normalizeH="0" baseline="0" noProof="0" smtClean="0">
                <a:ln>
                  <a:noFill/>
                </a:ln>
                <a:solidFill>
                  <a:srgbClr val="023087"/>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31/03/2023</a:t>
            </a:fld>
            <a:endParaRPr lang="en-US" dirty="0"/>
          </a:p>
        </p:txBody>
      </p:sp>
    </p:spTree>
    <p:extLst>
      <p:ext uri="{BB962C8B-B14F-4D97-AF65-F5344CB8AC3E}">
        <p14:creationId xmlns:p14="http://schemas.microsoft.com/office/powerpoint/2010/main" val="136146259"/>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83BC35E-D585-024A-8D2B-D1816098DD48}"/>
              </a:ext>
            </a:extLst>
          </p:cNvPr>
          <p:cNvSpPr>
            <a:spLocks noGrp="1"/>
          </p:cNvSpPr>
          <p:nvPr>
            <p:ph type="title"/>
          </p:nvPr>
        </p:nvSpPr>
        <p:spPr>
          <a:xfrm>
            <a:off x="263494" y="954132"/>
            <a:ext cx="6899306" cy="485993"/>
          </a:xfrm>
          <a:prstGeom prst="rect">
            <a:avLst/>
          </a:prstGeom>
        </p:spPr>
        <p:txBody>
          <a:bodyPr lIns="0"/>
          <a:lstStyle/>
          <a:p>
            <a:r>
              <a:rPr lang="en-GB" dirty="0"/>
              <a:t>Click to edit Master title style</a:t>
            </a:r>
            <a:endParaRPr lang="en-US" dirty="0"/>
          </a:p>
        </p:txBody>
      </p:sp>
      <p:sp>
        <p:nvSpPr>
          <p:cNvPr id="17" name="Date Placeholder 16">
            <a:extLst>
              <a:ext uri="{FF2B5EF4-FFF2-40B4-BE49-F238E27FC236}">
                <a16:creationId xmlns:a16="http://schemas.microsoft.com/office/drawing/2014/main" id="{1E4D3715-20A0-E240-A95F-CEF2A1E36A98}"/>
              </a:ext>
            </a:extLst>
          </p:cNvPr>
          <p:cNvSpPr>
            <a:spLocks noGrp="1"/>
          </p:cNvSpPr>
          <p:nvPr>
            <p:ph type="dt" sz="half" idx="10"/>
          </p:nvPr>
        </p:nvSpPr>
        <p:spPr/>
        <p:txBody>
          <a:bodyPr/>
          <a:lstStyle/>
          <a:p>
            <a:fld id="{29A3D60C-94B3-3F48-A969-9F54AC766E98}" type="datetime1">
              <a:rPr lang="en-GB" smtClean="0"/>
              <a:t>19/10/2023</a:t>
            </a:fld>
            <a:endParaRPr lang="en-GB" dirty="0"/>
          </a:p>
        </p:txBody>
      </p:sp>
      <p:sp>
        <p:nvSpPr>
          <p:cNvPr id="18" name="Text Placeholder 2">
            <a:extLst>
              <a:ext uri="{FF2B5EF4-FFF2-40B4-BE49-F238E27FC236}">
                <a16:creationId xmlns:a16="http://schemas.microsoft.com/office/drawing/2014/main" id="{96406D0A-6AB8-0446-820B-BFA8D218985A}"/>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20" name="Content Placeholder 18">
            <a:extLst>
              <a:ext uri="{FF2B5EF4-FFF2-40B4-BE49-F238E27FC236}">
                <a16:creationId xmlns:a16="http://schemas.microsoft.com/office/drawing/2014/main" id="{ECE4DB37-93FC-3B4F-95B1-D43909830620}"/>
              </a:ext>
            </a:extLst>
          </p:cNvPr>
          <p:cNvSpPr>
            <a:spLocks noGrp="1"/>
          </p:cNvSpPr>
          <p:nvPr>
            <p:ph sz="quarter" idx="12" hasCustomPrompt="1"/>
          </p:nvPr>
        </p:nvSpPr>
        <p:spPr>
          <a:xfrm>
            <a:off x="270272" y="1615446"/>
            <a:ext cx="7386381"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22" name="Text Placeholder 21">
            <a:extLst>
              <a:ext uri="{FF2B5EF4-FFF2-40B4-BE49-F238E27FC236}">
                <a16:creationId xmlns:a16="http://schemas.microsoft.com/office/drawing/2014/main" id="{9D2ECF42-66A6-6541-B15D-91AF8751A1D8}"/>
              </a:ext>
            </a:extLst>
          </p:cNvPr>
          <p:cNvSpPr>
            <a:spLocks noGrp="1"/>
          </p:cNvSpPr>
          <p:nvPr>
            <p:ph type="body" sz="quarter" idx="14"/>
          </p:nvPr>
        </p:nvSpPr>
        <p:spPr>
          <a:xfrm>
            <a:off x="263129" y="2260601"/>
            <a:ext cx="8621315" cy="3167778"/>
          </a:xfrm>
          <a:prstGeom prst="rect">
            <a:avLst/>
          </a:prstGeom>
        </p:spPr>
        <p:txBody>
          <a:bodyPr lIns="0">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 name="Slide Number Placeholder 31">
            <a:extLst>
              <a:ext uri="{FF2B5EF4-FFF2-40B4-BE49-F238E27FC236}">
                <a16:creationId xmlns:a16="http://schemas.microsoft.com/office/drawing/2014/main" id="{E6F793B1-4EE7-624D-8430-071B158FE84B}"/>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975">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42350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902F-C010-994A-9A26-DA5C00972B31}"/>
              </a:ext>
            </a:extLst>
          </p:cNvPr>
          <p:cNvSpPr>
            <a:spLocks noGrp="1"/>
          </p:cNvSpPr>
          <p:nvPr>
            <p:ph type="title"/>
          </p:nvPr>
        </p:nvSpPr>
        <p:spPr>
          <a:xfrm>
            <a:off x="263494" y="1000626"/>
            <a:ext cx="6899306" cy="485993"/>
          </a:xfrm>
          <a:prstGeom prst="rect">
            <a:avLst/>
          </a:prstGeom>
        </p:spPr>
        <p:txBody>
          <a:bodyPr lIns="0"/>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p:txBody>
          <a:bodyPr/>
          <a:lstStyle/>
          <a:p>
            <a:fld id="{4004B032-14ED-6743-98CA-652655B9CB38}" type="datetime1">
              <a:rPr lang="en-GB" smtClean="0"/>
              <a:t>19/10/2023</a:t>
            </a:fld>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4086110" y="6235519"/>
            <a:ext cx="2928176"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270272" y="1615446"/>
            <a:ext cx="7386381"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11" name="Picture Placeholder 9">
            <a:extLst>
              <a:ext uri="{FF2B5EF4-FFF2-40B4-BE49-F238E27FC236}">
                <a16:creationId xmlns:a16="http://schemas.microsoft.com/office/drawing/2014/main" id="{06D85D03-82D9-CA4A-B318-FEDF5EA9EEA1}"/>
              </a:ext>
            </a:extLst>
          </p:cNvPr>
          <p:cNvSpPr>
            <a:spLocks noGrp="1"/>
          </p:cNvSpPr>
          <p:nvPr>
            <p:ph type="pic" sz="quarter" idx="19"/>
          </p:nvPr>
        </p:nvSpPr>
        <p:spPr>
          <a:xfrm>
            <a:off x="272971" y="2109738"/>
            <a:ext cx="2076300" cy="1713600"/>
          </a:xfrm>
          <a:prstGeom prst="rect">
            <a:avLst/>
          </a:prstGeom>
        </p:spPr>
        <p:txBody>
          <a:bodyPr lIns="0" numCol="1" spcCol="0"/>
          <a:lstStyle/>
          <a:p>
            <a:endParaRPr lang="en-US" dirty="0"/>
          </a:p>
        </p:txBody>
      </p:sp>
      <p:sp>
        <p:nvSpPr>
          <p:cNvPr id="12" name="Picture Placeholder 9">
            <a:extLst>
              <a:ext uri="{FF2B5EF4-FFF2-40B4-BE49-F238E27FC236}">
                <a16:creationId xmlns:a16="http://schemas.microsoft.com/office/drawing/2014/main" id="{8FEE4A94-827D-7A44-8D27-ABE5987F974F}"/>
              </a:ext>
            </a:extLst>
          </p:cNvPr>
          <p:cNvSpPr>
            <a:spLocks noGrp="1"/>
          </p:cNvSpPr>
          <p:nvPr>
            <p:ph type="pic" sz="quarter" idx="20"/>
          </p:nvPr>
        </p:nvSpPr>
        <p:spPr>
          <a:xfrm>
            <a:off x="2451905" y="2109738"/>
            <a:ext cx="2076300" cy="1713600"/>
          </a:xfrm>
          <a:prstGeom prst="rect">
            <a:avLst/>
          </a:prstGeom>
        </p:spPr>
        <p:txBody>
          <a:bodyPr lIns="0" numCol="1" spcCol="0"/>
          <a:lstStyle/>
          <a:p>
            <a:endParaRPr lang="en-US" dirty="0"/>
          </a:p>
        </p:txBody>
      </p:sp>
      <p:sp>
        <p:nvSpPr>
          <p:cNvPr id="13" name="Picture Placeholder 9">
            <a:extLst>
              <a:ext uri="{FF2B5EF4-FFF2-40B4-BE49-F238E27FC236}">
                <a16:creationId xmlns:a16="http://schemas.microsoft.com/office/drawing/2014/main" id="{FEA4FFDD-9EB5-BC44-983E-6FCDB0BBD019}"/>
              </a:ext>
            </a:extLst>
          </p:cNvPr>
          <p:cNvSpPr>
            <a:spLocks noGrp="1"/>
          </p:cNvSpPr>
          <p:nvPr>
            <p:ph type="pic" sz="quarter" idx="21"/>
          </p:nvPr>
        </p:nvSpPr>
        <p:spPr>
          <a:xfrm>
            <a:off x="4630840" y="2109738"/>
            <a:ext cx="2076300" cy="1713600"/>
          </a:xfrm>
          <a:prstGeom prst="rect">
            <a:avLst/>
          </a:prstGeom>
        </p:spPr>
        <p:txBody>
          <a:bodyPr lIns="0" numCol="1" spcCol="0"/>
          <a:lstStyle/>
          <a:p>
            <a:endParaRPr lang="en-US" dirty="0"/>
          </a:p>
        </p:txBody>
      </p:sp>
      <p:sp>
        <p:nvSpPr>
          <p:cNvPr id="14" name="Picture Placeholder 9">
            <a:extLst>
              <a:ext uri="{FF2B5EF4-FFF2-40B4-BE49-F238E27FC236}">
                <a16:creationId xmlns:a16="http://schemas.microsoft.com/office/drawing/2014/main" id="{6DF993D5-8B2B-7C42-8FE3-87116EEF2FA8}"/>
              </a:ext>
            </a:extLst>
          </p:cNvPr>
          <p:cNvSpPr>
            <a:spLocks noGrp="1"/>
          </p:cNvSpPr>
          <p:nvPr>
            <p:ph type="pic" sz="quarter" idx="22"/>
          </p:nvPr>
        </p:nvSpPr>
        <p:spPr>
          <a:xfrm>
            <a:off x="6809774" y="2109738"/>
            <a:ext cx="2076300" cy="1713600"/>
          </a:xfrm>
          <a:prstGeom prst="rect">
            <a:avLst/>
          </a:prstGeom>
        </p:spPr>
        <p:txBody>
          <a:bodyPr lIns="0" numCol="1" spcCol="0"/>
          <a:lstStyle/>
          <a:p>
            <a:endParaRPr lang="en-US" dirty="0"/>
          </a:p>
        </p:txBody>
      </p:sp>
      <p:sp>
        <p:nvSpPr>
          <p:cNvPr id="15" name="Picture Placeholder 9">
            <a:extLst>
              <a:ext uri="{FF2B5EF4-FFF2-40B4-BE49-F238E27FC236}">
                <a16:creationId xmlns:a16="http://schemas.microsoft.com/office/drawing/2014/main" id="{D9E81A53-E551-0947-9ADF-B552255FF487}"/>
              </a:ext>
            </a:extLst>
          </p:cNvPr>
          <p:cNvSpPr>
            <a:spLocks noGrp="1"/>
          </p:cNvSpPr>
          <p:nvPr>
            <p:ph type="pic" sz="quarter" idx="23"/>
          </p:nvPr>
        </p:nvSpPr>
        <p:spPr>
          <a:xfrm>
            <a:off x="272971" y="3961687"/>
            <a:ext cx="2076300" cy="1713600"/>
          </a:xfrm>
          <a:prstGeom prst="rect">
            <a:avLst/>
          </a:prstGeom>
        </p:spPr>
        <p:txBody>
          <a:bodyPr lIns="0" numCol="1" spcCol="0"/>
          <a:lstStyle/>
          <a:p>
            <a:endParaRPr lang="en-US" dirty="0"/>
          </a:p>
        </p:txBody>
      </p:sp>
      <p:sp>
        <p:nvSpPr>
          <p:cNvPr id="16" name="Picture Placeholder 9">
            <a:extLst>
              <a:ext uri="{FF2B5EF4-FFF2-40B4-BE49-F238E27FC236}">
                <a16:creationId xmlns:a16="http://schemas.microsoft.com/office/drawing/2014/main" id="{C9BEA0F2-6549-AB44-803B-1F0DEF42D8FF}"/>
              </a:ext>
            </a:extLst>
          </p:cNvPr>
          <p:cNvSpPr>
            <a:spLocks noGrp="1"/>
          </p:cNvSpPr>
          <p:nvPr>
            <p:ph type="pic" sz="quarter" idx="24"/>
          </p:nvPr>
        </p:nvSpPr>
        <p:spPr>
          <a:xfrm>
            <a:off x="2451905" y="3961687"/>
            <a:ext cx="2076300" cy="1713600"/>
          </a:xfrm>
          <a:prstGeom prst="rect">
            <a:avLst/>
          </a:prstGeom>
        </p:spPr>
        <p:txBody>
          <a:bodyPr lIns="0" numCol="1" spcCol="0"/>
          <a:lstStyle/>
          <a:p>
            <a:endParaRPr lang="en-US" dirty="0"/>
          </a:p>
        </p:txBody>
      </p:sp>
      <p:sp>
        <p:nvSpPr>
          <p:cNvPr id="17" name="Picture Placeholder 9">
            <a:extLst>
              <a:ext uri="{FF2B5EF4-FFF2-40B4-BE49-F238E27FC236}">
                <a16:creationId xmlns:a16="http://schemas.microsoft.com/office/drawing/2014/main" id="{8A2FF4F0-19C3-DE44-B175-96FBB61D0A86}"/>
              </a:ext>
            </a:extLst>
          </p:cNvPr>
          <p:cNvSpPr>
            <a:spLocks noGrp="1"/>
          </p:cNvSpPr>
          <p:nvPr>
            <p:ph type="pic" sz="quarter" idx="25"/>
          </p:nvPr>
        </p:nvSpPr>
        <p:spPr>
          <a:xfrm>
            <a:off x="4630840" y="3961687"/>
            <a:ext cx="2076300" cy="1713600"/>
          </a:xfrm>
          <a:prstGeom prst="rect">
            <a:avLst/>
          </a:prstGeom>
        </p:spPr>
        <p:txBody>
          <a:bodyPr lIns="0" numCol="1" spcCol="0"/>
          <a:lstStyle/>
          <a:p>
            <a:endParaRPr lang="en-US" dirty="0"/>
          </a:p>
        </p:txBody>
      </p:sp>
      <p:sp>
        <p:nvSpPr>
          <p:cNvPr id="18" name="Picture Placeholder 9">
            <a:extLst>
              <a:ext uri="{FF2B5EF4-FFF2-40B4-BE49-F238E27FC236}">
                <a16:creationId xmlns:a16="http://schemas.microsoft.com/office/drawing/2014/main" id="{9DA3709F-5DFB-454F-973F-AC4A25C185BE}"/>
              </a:ext>
            </a:extLst>
          </p:cNvPr>
          <p:cNvSpPr>
            <a:spLocks noGrp="1"/>
          </p:cNvSpPr>
          <p:nvPr>
            <p:ph type="pic" sz="quarter" idx="26"/>
          </p:nvPr>
        </p:nvSpPr>
        <p:spPr>
          <a:xfrm>
            <a:off x="6809774" y="3961687"/>
            <a:ext cx="2076300" cy="1713600"/>
          </a:xfrm>
          <a:prstGeom prst="rect">
            <a:avLst/>
          </a:prstGeom>
        </p:spPr>
        <p:txBody>
          <a:bodyPr lIns="0" numCol="1" spcCol="0"/>
          <a:lstStyle/>
          <a:p>
            <a:endParaRPr lang="en-US" dirty="0"/>
          </a:p>
        </p:txBody>
      </p:sp>
      <p:sp>
        <p:nvSpPr>
          <p:cNvPr id="19" name="Slide Number Placeholder 31">
            <a:extLst>
              <a:ext uri="{FF2B5EF4-FFF2-40B4-BE49-F238E27FC236}">
                <a16:creationId xmlns:a16="http://schemas.microsoft.com/office/drawing/2014/main" id="{43847737-BBC8-6846-BF97-7F82347A5110}"/>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00579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a:xfrm>
            <a:off x="263494" y="1062618"/>
            <a:ext cx="6899306" cy="485993"/>
          </a:xfrm>
          <a:prstGeom prst="rect">
            <a:avLst/>
          </a:prstGeom>
        </p:spPr>
        <p:txBody>
          <a:bodyPr lIns="0"/>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fld id="{C469EB32-D6C4-8440-A9C9-711501F2CFDA}" type="datetime1">
              <a:rPr lang="en-GB" smtClean="0"/>
              <a:t>19/10/2023</a:t>
            </a:fld>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270272" y="1615446"/>
            <a:ext cx="7386381"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4102313" y="6235519"/>
            <a:ext cx="2928176"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1786275" y="2604304"/>
            <a:ext cx="5571450" cy="2937600"/>
          </a:xfrm>
          <a:prstGeom prst="rect">
            <a:avLst/>
          </a:prstGeom>
          <a:noFill/>
        </p:spPr>
        <p:txBody>
          <a:bodyPr lIns="622800" tIns="622800" rIns="622800" bIns="622800" numCol="1" spcCol="0">
            <a:normAutofit/>
          </a:bodyPr>
          <a:lstStyle>
            <a:lvl1pPr algn="ctr">
              <a:lnSpc>
                <a:spcPct val="150000"/>
              </a:lnSpc>
              <a:spcBef>
                <a:spcPts val="675"/>
              </a:spcBef>
              <a:defRPr sz="2400">
                <a:solidFill>
                  <a:srgbClr val="005EB8"/>
                </a:solidFill>
              </a:defRPr>
            </a:lvl1pPr>
            <a:lvl2pPr algn="ctr">
              <a:defRPr sz="1800"/>
            </a:lvl2pPr>
            <a:lvl3pPr algn="ctr">
              <a:defRPr sz="1800"/>
            </a:lvl3pPr>
            <a:lvl4pPr algn="ctr">
              <a:defRPr sz="1800"/>
            </a:lvl4pPr>
          </a:lstStyle>
          <a:p>
            <a:pPr lvl="0"/>
            <a:r>
              <a:rPr lang="en-GB" dirty="0"/>
              <a:t>Click to edit Master text styles</a:t>
            </a:r>
          </a:p>
        </p:txBody>
      </p:sp>
      <p:sp>
        <p:nvSpPr>
          <p:cNvPr id="20" name="Slide Number Placeholder 31">
            <a:extLst>
              <a:ext uri="{FF2B5EF4-FFF2-40B4-BE49-F238E27FC236}">
                <a16:creationId xmlns:a16="http://schemas.microsoft.com/office/drawing/2014/main" id="{7F7D0CEE-F7A2-BF49-AE5E-A1B18FC75103}"/>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cxnSp>
        <p:nvCxnSpPr>
          <p:cNvPr id="13" name="Straight Connector 12">
            <a:extLst>
              <a:ext uri="{FF2B5EF4-FFF2-40B4-BE49-F238E27FC236}">
                <a16:creationId xmlns:a16="http://schemas.microsoft.com/office/drawing/2014/main" id="{C7979966-8017-57A3-C28E-8C7A94B4D987}"/>
              </a:ext>
            </a:extLst>
          </p:cNvPr>
          <p:cNvCxnSpPr/>
          <p:nvPr userDrawn="1"/>
        </p:nvCxnSpPr>
        <p:spPr>
          <a:xfrm>
            <a:off x="2113512" y="2604304"/>
            <a:ext cx="5244214" cy="0"/>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37D111-2470-93B9-C0C4-BFC26377DA32}"/>
              </a:ext>
            </a:extLst>
          </p:cNvPr>
          <p:cNvCxnSpPr/>
          <p:nvPr userDrawn="1"/>
        </p:nvCxnSpPr>
        <p:spPr>
          <a:xfrm>
            <a:off x="7362634" y="2604305"/>
            <a:ext cx="0" cy="2599463"/>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538AC5-C9F1-213A-7985-4D7016F40EDE}"/>
              </a:ext>
            </a:extLst>
          </p:cNvPr>
          <p:cNvCxnSpPr/>
          <p:nvPr userDrawn="1"/>
        </p:nvCxnSpPr>
        <p:spPr>
          <a:xfrm>
            <a:off x="1786275" y="5552907"/>
            <a:ext cx="5244214" cy="0"/>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BB7150-6A2F-BCEB-E4C3-34DE8A744643}"/>
              </a:ext>
            </a:extLst>
          </p:cNvPr>
          <p:cNvCxnSpPr/>
          <p:nvPr userDrawn="1"/>
        </p:nvCxnSpPr>
        <p:spPr>
          <a:xfrm>
            <a:off x="1786275" y="2953445"/>
            <a:ext cx="0" cy="2599463"/>
          </a:xfrm>
          <a:prstGeom prst="line">
            <a:avLst/>
          </a:prstGeom>
          <a:ln w="12700">
            <a:solidFill>
              <a:srgbClr val="00AB4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78CB708-69F4-F716-C53C-0720B2692E2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6968288" y="5288442"/>
            <a:ext cx="622800" cy="495300"/>
          </a:xfrm>
          <a:prstGeom prst="rect">
            <a:avLst/>
          </a:prstGeom>
        </p:spPr>
      </p:pic>
      <p:pic>
        <p:nvPicPr>
          <p:cNvPr id="8" name="Graphic 7">
            <a:extLst>
              <a:ext uri="{FF2B5EF4-FFF2-40B4-BE49-F238E27FC236}">
                <a16:creationId xmlns:a16="http://schemas.microsoft.com/office/drawing/2014/main" id="{86B996BB-A738-63AA-7BB1-E0F095BFD48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547755" y="2367117"/>
            <a:ext cx="622800" cy="496800"/>
          </a:xfrm>
          <a:prstGeom prst="rect">
            <a:avLst/>
          </a:prstGeom>
        </p:spPr>
      </p:pic>
    </p:spTree>
    <p:extLst>
      <p:ext uri="{BB962C8B-B14F-4D97-AF65-F5344CB8AC3E}">
        <p14:creationId xmlns:p14="http://schemas.microsoft.com/office/powerpoint/2010/main" val="93320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32C768-C655-D972-B8CD-E9E30189FF18}"/>
              </a:ext>
            </a:extLst>
          </p:cNvPr>
          <p:cNvSpPr>
            <a:spLocks noGrp="1"/>
          </p:cNvSpPr>
          <p:nvPr>
            <p:ph type="dt" sz="half" idx="10"/>
          </p:nvPr>
        </p:nvSpPr>
        <p:spPr/>
        <p:txBody>
          <a:bodyPr/>
          <a:lstStyle/>
          <a:p>
            <a:fld id="{A2760138-631E-9148-86D9-90EB07201C03}" type="datetime1">
              <a:rPr lang="en-GB" smtClean="0"/>
              <a:pPr/>
              <a:t>19/10/2023</a:t>
            </a:fld>
            <a:endParaRPr lang="en-GB" dirty="0"/>
          </a:p>
        </p:txBody>
      </p:sp>
      <p:sp>
        <p:nvSpPr>
          <p:cNvPr id="4" name="Slide Number Placeholder 3">
            <a:extLst>
              <a:ext uri="{FF2B5EF4-FFF2-40B4-BE49-F238E27FC236}">
                <a16:creationId xmlns:a16="http://schemas.microsoft.com/office/drawing/2014/main" id="{5960DF1A-0D3A-1511-1341-2843F817B874}"/>
              </a:ext>
            </a:extLst>
          </p:cNvPr>
          <p:cNvSpPr>
            <a:spLocks noGrp="1"/>
          </p:cNvSpPr>
          <p:nvPr>
            <p:ph type="sldNum" sz="quarter" idx="11"/>
          </p:nvPr>
        </p:nvSpPr>
        <p:spPr/>
        <p:txBody>
          <a:bodyPr/>
          <a:lstStyle/>
          <a:p>
            <a:fld id="{48C91D3C-AA5C-7440-8489-158FBC20DC87}" type="slidenum">
              <a:rPr lang="en-US" smtClean="0"/>
              <a:pPr/>
              <a:t>‹#›</a:t>
            </a:fld>
            <a:endParaRPr lang="en-US" dirty="0"/>
          </a:p>
        </p:txBody>
      </p:sp>
      <p:sp>
        <p:nvSpPr>
          <p:cNvPr id="5" name="Picture Placeholder 9">
            <a:extLst>
              <a:ext uri="{FF2B5EF4-FFF2-40B4-BE49-F238E27FC236}">
                <a16:creationId xmlns:a16="http://schemas.microsoft.com/office/drawing/2014/main" id="{89544665-8D94-B35F-AB36-70CBB72EAAFF}"/>
              </a:ext>
            </a:extLst>
          </p:cNvPr>
          <p:cNvSpPr>
            <a:spLocks noGrp="1"/>
          </p:cNvSpPr>
          <p:nvPr>
            <p:ph type="pic" sz="quarter" idx="19"/>
          </p:nvPr>
        </p:nvSpPr>
        <p:spPr>
          <a:xfrm>
            <a:off x="0" y="1266825"/>
            <a:ext cx="9143999" cy="4528557"/>
          </a:xfrm>
          <a:prstGeom prst="rect">
            <a:avLst/>
          </a:prstGeom>
        </p:spPr>
        <p:txBody>
          <a:bodyPr numCol="1" spcCol="0"/>
          <a:lstStyle/>
          <a:p>
            <a:endParaRPr lang="en-US" dirty="0"/>
          </a:p>
        </p:txBody>
      </p:sp>
      <p:sp>
        <p:nvSpPr>
          <p:cNvPr id="7" name="Content Placeholder 18">
            <a:extLst>
              <a:ext uri="{FF2B5EF4-FFF2-40B4-BE49-F238E27FC236}">
                <a16:creationId xmlns:a16="http://schemas.microsoft.com/office/drawing/2014/main" id="{FDAD5305-0EE8-29DF-E1CE-434B45F76009}"/>
              </a:ext>
            </a:extLst>
          </p:cNvPr>
          <p:cNvSpPr>
            <a:spLocks noGrp="1"/>
          </p:cNvSpPr>
          <p:nvPr>
            <p:ph sz="quarter" idx="12" hasCustomPrompt="1"/>
          </p:nvPr>
        </p:nvSpPr>
        <p:spPr>
          <a:xfrm>
            <a:off x="360363" y="2394878"/>
            <a:ext cx="9848508" cy="301057"/>
          </a:xfrm>
          <a:prstGeom prst="rect">
            <a:avLst/>
          </a:prstGeom>
        </p:spPr>
        <p:txBody>
          <a:bodyPr lIns="0" tIns="0" rIns="0" bIns="0" anchor="ctr"/>
          <a:lstStyle>
            <a:lvl1pPr marL="0" indent="0">
              <a:buNone/>
              <a:defRPr sz="2000">
                <a:solidFill>
                  <a:srgbClr val="005EB8"/>
                </a:solidFill>
                <a:latin typeface="Arial" panose="020B0604020202020204" pitchFamily="34" charset="0"/>
                <a:cs typeface="Arial" panose="020B0604020202020204" pitchFamily="34" charset="0"/>
              </a:defRPr>
            </a:lvl1pPr>
          </a:lstStyle>
          <a:p>
            <a:pPr lvl="0"/>
            <a:r>
              <a:rPr lang="en-US" dirty="0"/>
              <a:t>Click to edit sub title</a:t>
            </a:r>
          </a:p>
        </p:txBody>
      </p:sp>
      <p:sp>
        <p:nvSpPr>
          <p:cNvPr id="9" name="Text Placeholder 2">
            <a:extLst>
              <a:ext uri="{FF2B5EF4-FFF2-40B4-BE49-F238E27FC236}">
                <a16:creationId xmlns:a16="http://schemas.microsoft.com/office/drawing/2014/main" id="{D2497F0C-7434-AA71-5A88-59EEAA15FD29}"/>
              </a:ext>
            </a:extLst>
          </p:cNvPr>
          <p:cNvSpPr>
            <a:spLocks noGrp="1"/>
          </p:cNvSpPr>
          <p:nvPr>
            <p:ph type="body" sz="quarter" idx="13" hasCustomPrompt="1"/>
          </p:nvPr>
        </p:nvSpPr>
        <p:spPr>
          <a:xfrm>
            <a:off x="4086110" y="6232163"/>
            <a:ext cx="2928176"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2" name="Content Placeholder 18">
            <a:extLst>
              <a:ext uri="{FF2B5EF4-FFF2-40B4-BE49-F238E27FC236}">
                <a16:creationId xmlns:a16="http://schemas.microsoft.com/office/drawing/2014/main" id="{4D3477A0-37F7-4239-AC57-197B455F5833}"/>
              </a:ext>
            </a:extLst>
          </p:cNvPr>
          <p:cNvSpPr>
            <a:spLocks noGrp="1"/>
          </p:cNvSpPr>
          <p:nvPr>
            <p:ph sz="quarter" idx="20" hasCustomPrompt="1"/>
          </p:nvPr>
        </p:nvSpPr>
        <p:spPr>
          <a:xfrm>
            <a:off x="360363" y="1807569"/>
            <a:ext cx="9848508" cy="301057"/>
          </a:xfrm>
          <a:prstGeom prst="rect">
            <a:avLst/>
          </a:prstGeom>
        </p:spPr>
        <p:txBody>
          <a:bodyPr lIns="0" tIns="0" rIns="0" bIns="0" anchor="ctr"/>
          <a:lstStyle>
            <a:lvl1pPr marL="0" indent="0">
              <a:buNone/>
              <a:defRPr sz="4400">
                <a:solidFill>
                  <a:srgbClr val="005EB8"/>
                </a:solidFill>
                <a:latin typeface="Arial" panose="020B0604020202020204" pitchFamily="34" charset="0"/>
                <a:cs typeface="Arial" panose="020B0604020202020204" pitchFamily="34" charset="0"/>
              </a:defRPr>
            </a:lvl1pPr>
          </a:lstStyle>
          <a:p>
            <a:pPr lvl="0"/>
            <a:r>
              <a:rPr lang="en-US" dirty="0"/>
              <a:t>Click to add title</a:t>
            </a:r>
          </a:p>
        </p:txBody>
      </p:sp>
    </p:spTree>
    <p:extLst>
      <p:ext uri="{BB962C8B-B14F-4D97-AF65-F5344CB8AC3E}">
        <p14:creationId xmlns:p14="http://schemas.microsoft.com/office/powerpoint/2010/main" val="211320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ADCB-5AA5-11DC-DE8D-7A0DFE2A76A9}"/>
              </a:ext>
            </a:extLst>
          </p:cNvPr>
          <p:cNvSpPr>
            <a:spLocks noGrp="1"/>
          </p:cNvSpPr>
          <p:nvPr>
            <p:ph type="title"/>
          </p:nvPr>
        </p:nvSpPr>
        <p:spPr>
          <a:xfrm>
            <a:off x="254067" y="1015483"/>
            <a:ext cx="6899306" cy="485993"/>
          </a:xfrm>
          <a:prstGeom prst="rect">
            <a:avLst/>
          </a:prstGeom>
        </p:spPr>
        <p:txBody>
          <a:bodyPr lIns="0"/>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5030F9B9-E346-5E31-FB6B-919DAAD9D6B2}"/>
              </a:ext>
            </a:extLst>
          </p:cNvPr>
          <p:cNvSpPr>
            <a:spLocks noGrp="1"/>
          </p:cNvSpPr>
          <p:nvPr>
            <p:ph type="dt" sz="half" idx="10"/>
          </p:nvPr>
        </p:nvSpPr>
        <p:spPr/>
        <p:txBody>
          <a:bodyPr/>
          <a:lstStyle/>
          <a:p>
            <a:fld id="{A2760138-631E-9148-86D9-90EB07201C03}" type="datetime1">
              <a:rPr lang="en-GB" smtClean="0"/>
              <a:pPr/>
              <a:t>19/10/2023</a:t>
            </a:fld>
            <a:endParaRPr lang="en-GB" dirty="0"/>
          </a:p>
        </p:txBody>
      </p:sp>
      <p:sp>
        <p:nvSpPr>
          <p:cNvPr id="4" name="Slide Number Placeholder 3">
            <a:extLst>
              <a:ext uri="{FF2B5EF4-FFF2-40B4-BE49-F238E27FC236}">
                <a16:creationId xmlns:a16="http://schemas.microsoft.com/office/drawing/2014/main" id="{C2652F4F-6417-CAFA-89B1-C92898883CBB}"/>
              </a:ext>
            </a:extLst>
          </p:cNvPr>
          <p:cNvSpPr>
            <a:spLocks noGrp="1"/>
          </p:cNvSpPr>
          <p:nvPr>
            <p:ph type="sldNum" sz="quarter" idx="11"/>
          </p:nvPr>
        </p:nvSpPr>
        <p:spPr/>
        <p:txBody>
          <a:bodyPr/>
          <a:lstStyle/>
          <a:p>
            <a:fld id="{48C91D3C-AA5C-7440-8489-158FBC20DC87}" type="slidenum">
              <a:rPr lang="en-US" smtClean="0"/>
              <a:pPr/>
              <a:t>‹#›</a:t>
            </a:fld>
            <a:endParaRPr lang="en-US" dirty="0"/>
          </a:p>
        </p:txBody>
      </p:sp>
      <p:sp>
        <p:nvSpPr>
          <p:cNvPr id="5" name="Content Placeholder 18">
            <a:extLst>
              <a:ext uri="{FF2B5EF4-FFF2-40B4-BE49-F238E27FC236}">
                <a16:creationId xmlns:a16="http://schemas.microsoft.com/office/drawing/2014/main" id="{56E23A2E-E4D7-23E2-0FD1-74321A3FC2A5}"/>
              </a:ext>
            </a:extLst>
          </p:cNvPr>
          <p:cNvSpPr>
            <a:spLocks noGrp="1"/>
          </p:cNvSpPr>
          <p:nvPr>
            <p:ph sz="quarter" idx="12" hasCustomPrompt="1"/>
          </p:nvPr>
        </p:nvSpPr>
        <p:spPr>
          <a:xfrm>
            <a:off x="270272" y="1615446"/>
            <a:ext cx="7386381"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7" name="Text Placeholder 2">
            <a:extLst>
              <a:ext uri="{FF2B5EF4-FFF2-40B4-BE49-F238E27FC236}">
                <a16:creationId xmlns:a16="http://schemas.microsoft.com/office/drawing/2014/main" id="{EF66043F-B5AC-A5B5-FE89-0E75BD2DD026}"/>
              </a:ext>
            </a:extLst>
          </p:cNvPr>
          <p:cNvSpPr>
            <a:spLocks noGrp="1"/>
          </p:cNvSpPr>
          <p:nvPr>
            <p:ph type="body" sz="quarter" idx="13" hasCustomPrompt="1"/>
          </p:nvPr>
        </p:nvSpPr>
        <p:spPr>
          <a:xfrm>
            <a:off x="4069388" y="6235519"/>
            <a:ext cx="2928176"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9" name="Text Placeholder 7">
            <a:extLst>
              <a:ext uri="{FF2B5EF4-FFF2-40B4-BE49-F238E27FC236}">
                <a16:creationId xmlns:a16="http://schemas.microsoft.com/office/drawing/2014/main" id="{9C7D1502-B707-E2D8-AEF9-06820F6A4182}"/>
              </a:ext>
            </a:extLst>
          </p:cNvPr>
          <p:cNvSpPr>
            <a:spLocks noGrp="1"/>
          </p:cNvSpPr>
          <p:nvPr>
            <p:ph type="body" sz="quarter" idx="15"/>
          </p:nvPr>
        </p:nvSpPr>
        <p:spPr>
          <a:xfrm>
            <a:off x="263129" y="2260601"/>
            <a:ext cx="4206274" cy="3167063"/>
          </a:xfrm>
          <a:prstGeom prst="rect">
            <a:avLst/>
          </a:prstGeo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Picture Placeholder 9">
            <a:extLst>
              <a:ext uri="{FF2B5EF4-FFF2-40B4-BE49-F238E27FC236}">
                <a16:creationId xmlns:a16="http://schemas.microsoft.com/office/drawing/2014/main" id="{01FD7D66-CC05-0EF8-8F55-E2085503E172}"/>
              </a:ext>
            </a:extLst>
          </p:cNvPr>
          <p:cNvSpPr>
            <a:spLocks noGrp="1"/>
          </p:cNvSpPr>
          <p:nvPr>
            <p:ph type="pic" sz="quarter" idx="17"/>
          </p:nvPr>
        </p:nvSpPr>
        <p:spPr>
          <a:xfrm>
            <a:off x="4674393" y="2260601"/>
            <a:ext cx="4206479" cy="3167063"/>
          </a:xfrm>
          <a:prstGeom prst="rect">
            <a:avLst/>
          </a:prstGeom>
        </p:spPr>
        <p:txBody>
          <a:bodyPr/>
          <a:lstStyle/>
          <a:p>
            <a:endParaRPr lang="en-US" dirty="0"/>
          </a:p>
        </p:txBody>
      </p:sp>
    </p:spTree>
    <p:extLst>
      <p:ext uri="{BB962C8B-B14F-4D97-AF65-F5344CB8AC3E}">
        <p14:creationId xmlns:p14="http://schemas.microsoft.com/office/powerpoint/2010/main" val="2741132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2.sv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3.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FE53120-0796-DB0A-8E3C-45F2DB0529F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00200" y="379044"/>
            <a:ext cx="1515600" cy="917703"/>
          </a:xfrm>
          <a:prstGeom prst="rect">
            <a:avLst/>
          </a:prstGeom>
        </p:spPr>
      </p:pic>
      <p:grpSp>
        <p:nvGrpSpPr>
          <p:cNvPr id="2" name="Group 1">
            <a:extLst>
              <a:ext uri="{FF2B5EF4-FFF2-40B4-BE49-F238E27FC236}">
                <a16:creationId xmlns:a16="http://schemas.microsoft.com/office/drawing/2014/main" id="{6946AEE9-FA5E-55B5-8C0F-B4668D012184}"/>
              </a:ext>
            </a:extLst>
          </p:cNvPr>
          <p:cNvGrpSpPr/>
          <p:nvPr userDrawn="1"/>
        </p:nvGrpSpPr>
        <p:grpSpPr>
          <a:xfrm>
            <a:off x="0" y="4954044"/>
            <a:ext cx="8697340" cy="828001"/>
            <a:chOff x="-902400" y="4954045"/>
            <a:chExt cx="11898544" cy="828001"/>
          </a:xfrm>
          <a:gradFill>
            <a:gsLst>
              <a:gs pos="0">
                <a:srgbClr val="422C88"/>
              </a:gs>
              <a:gs pos="59000">
                <a:srgbClr val="422C88"/>
              </a:gs>
              <a:gs pos="81000">
                <a:srgbClr val="003087"/>
              </a:gs>
              <a:gs pos="100000">
                <a:srgbClr val="023087"/>
              </a:gs>
            </a:gsLst>
            <a:lin ang="10800000" scaled="0"/>
          </a:gradFill>
        </p:grpSpPr>
        <p:sp>
          <p:nvSpPr>
            <p:cNvPr id="3" name="Rectangle 2">
              <a:extLst>
                <a:ext uri="{FF2B5EF4-FFF2-40B4-BE49-F238E27FC236}">
                  <a16:creationId xmlns:a16="http://schemas.microsoft.com/office/drawing/2014/main" id="{202F4EF1-253D-816B-B64B-54C55AAAD4C4}"/>
                </a:ext>
              </a:extLst>
            </p:cNvPr>
            <p:cNvSpPr/>
            <p:nvPr userDrawn="1"/>
          </p:nvSpPr>
          <p:spPr>
            <a:xfrm>
              <a:off x="-902400" y="4954046"/>
              <a:ext cx="1141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sp>
          <p:nvSpPr>
            <p:cNvPr id="4" name="Oval 3">
              <a:extLst>
                <a:ext uri="{FF2B5EF4-FFF2-40B4-BE49-F238E27FC236}">
                  <a16:creationId xmlns:a16="http://schemas.microsoft.com/office/drawing/2014/main" id="{D8DD90D8-8047-ADA9-D5D7-15822745ED25}"/>
                </a:ext>
              </a:extLst>
            </p:cNvPr>
            <p:cNvSpPr/>
            <p:nvPr userDrawn="1"/>
          </p:nvSpPr>
          <p:spPr>
            <a:xfrm>
              <a:off x="9890464" y="4954045"/>
              <a:ext cx="1105680" cy="82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grpSp>
      <p:pic>
        <p:nvPicPr>
          <p:cNvPr id="5" name="Picture 4" descr="A picture containing outdoor object&#10;&#10;Description automatically generated">
            <a:extLst>
              <a:ext uri="{FF2B5EF4-FFF2-40B4-BE49-F238E27FC236}">
                <a16:creationId xmlns:a16="http://schemas.microsoft.com/office/drawing/2014/main" id="{1E08F386-A768-66C7-3BBC-CE7A71316112}"/>
              </a:ext>
            </a:extLst>
          </p:cNvPr>
          <p:cNvPicPr>
            <a:picLocks noChangeAspect="1"/>
          </p:cNvPicPr>
          <p:nvPr userDrawn="1"/>
        </p:nvPicPr>
        <p:blipFill>
          <a:blip r:embed="rId6"/>
          <a:stretch>
            <a:fillRect/>
          </a:stretch>
        </p:blipFill>
        <p:spPr>
          <a:xfrm>
            <a:off x="-301154" y="25052"/>
            <a:ext cx="5506437" cy="7018967"/>
          </a:xfrm>
          <a:prstGeom prst="rect">
            <a:avLst/>
          </a:prstGeom>
        </p:spPr>
      </p:pic>
      <p:sp>
        <p:nvSpPr>
          <p:cNvPr id="6" name="Rectangle 5">
            <a:extLst>
              <a:ext uri="{FF2B5EF4-FFF2-40B4-BE49-F238E27FC236}">
                <a16:creationId xmlns:a16="http://schemas.microsoft.com/office/drawing/2014/main" id="{A502D97C-24C3-56BD-CE34-7383744734FE}"/>
              </a:ext>
            </a:extLst>
          </p:cNvPr>
          <p:cNvSpPr/>
          <p:nvPr userDrawn="1"/>
        </p:nvSpPr>
        <p:spPr>
          <a:xfrm>
            <a:off x="0" y="4954044"/>
            <a:ext cx="2730674" cy="82800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2EA48F88-18BE-0600-B485-364F9EFD638C}"/>
              </a:ext>
            </a:extLst>
          </p:cNvPr>
          <p:cNvPicPr>
            <a:picLocks noChangeAspect="1"/>
          </p:cNvPicPr>
          <p:nvPr userDrawn="1"/>
        </p:nvPicPr>
        <p:blipFill>
          <a:blip r:embed="rId7"/>
          <a:stretch>
            <a:fillRect/>
          </a:stretch>
        </p:blipFill>
        <p:spPr>
          <a:xfrm>
            <a:off x="279143" y="5020644"/>
            <a:ext cx="2605500" cy="694800"/>
          </a:xfrm>
          <a:prstGeom prst="rect">
            <a:avLst/>
          </a:prstGeom>
        </p:spPr>
      </p:pic>
    </p:spTree>
    <p:extLst>
      <p:ext uri="{BB962C8B-B14F-4D97-AF65-F5344CB8AC3E}">
        <p14:creationId xmlns:p14="http://schemas.microsoft.com/office/powerpoint/2010/main" val="2454263344"/>
      </p:ext>
    </p:extLst>
  </p:cSld>
  <p:clrMap bg1="lt1" tx1="dk1" bg2="lt2" tx2="dk2" accent1="accent1" accent2="accent2" accent3="accent3" accent4="accent4" accent5="accent5" accent6="accent6" hlink="hlink" folHlink="folHlink"/>
  <p:sldLayoutIdLst>
    <p:sldLayoutId id="2147483661" r:id="rId1"/>
    <p:sldLayoutId id="21474837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A866DA-9F3C-5D08-B9F4-03B22E29DAC2}"/>
              </a:ext>
            </a:extLst>
          </p:cNvPr>
          <p:cNvPicPr>
            <a:picLocks/>
          </p:cNvPicPr>
          <p:nvPr userDrawn="1"/>
        </p:nvPicPr>
        <p:blipFill>
          <a:blip r:embed="rId3"/>
          <a:stretch>
            <a:fillRect/>
          </a:stretch>
        </p:blipFill>
        <p:spPr>
          <a:xfrm>
            <a:off x="173443" y="6114147"/>
            <a:ext cx="2606400" cy="694800"/>
          </a:xfrm>
          <a:prstGeom prst="rect">
            <a:avLst/>
          </a:prstGeom>
        </p:spPr>
      </p:pic>
      <p:pic>
        <p:nvPicPr>
          <p:cNvPr id="12" name="Graphic 11">
            <a:extLst>
              <a:ext uri="{FF2B5EF4-FFF2-40B4-BE49-F238E27FC236}">
                <a16:creationId xmlns:a16="http://schemas.microsoft.com/office/drawing/2014/main" id="{4C12B4F9-85EB-0D1D-AD28-694A9D9ADB26}"/>
              </a:ext>
            </a:extLst>
          </p:cNvPr>
          <p:cNvPicPr>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8400" y="255478"/>
            <a:ext cx="1515600" cy="918000"/>
          </a:xfrm>
          <a:prstGeom prst="rect">
            <a:avLst/>
          </a:prstGeom>
        </p:spPr>
      </p:pic>
      <p:pic>
        <p:nvPicPr>
          <p:cNvPr id="2" name="Picture 1" descr="A picture containing outdoor object&#10;&#10;Description automatically generated">
            <a:extLst>
              <a:ext uri="{FF2B5EF4-FFF2-40B4-BE49-F238E27FC236}">
                <a16:creationId xmlns:a16="http://schemas.microsoft.com/office/drawing/2014/main" id="{790A0A13-BF13-FBF6-81E9-27557C3FCCB8}"/>
              </a:ext>
            </a:extLst>
          </p:cNvPr>
          <p:cNvPicPr>
            <a:picLocks noChangeAspect="1"/>
          </p:cNvPicPr>
          <p:nvPr userDrawn="1"/>
        </p:nvPicPr>
        <p:blipFill>
          <a:blip r:embed="rId6"/>
          <a:stretch>
            <a:fillRect/>
          </a:stretch>
        </p:blipFill>
        <p:spPr>
          <a:xfrm>
            <a:off x="1636171" y="-248465"/>
            <a:ext cx="5722229" cy="7294034"/>
          </a:xfrm>
          <a:prstGeom prst="rect">
            <a:avLst/>
          </a:prstGeom>
        </p:spPr>
      </p:pic>
    </p:spTree>
    <p:extLst>
      <p:ext uri="{BB962C8B-B14F-4D97-AF65-F5344CB8AC3E}">
        <p14:creationId xmlns:p14="http://schemas.microsoft.com/office/powerpoint/2010/main" val="349444661"/>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3000">
              <a:srgbClr val="422C88"/>
            </a:gs>
            <a:gs pos="100000">
              <a:srgbClr val="122F87"/>
            </a:gs>
          </a:gsLst>
          <a:lin ang="10800000" scaled="0"/>
        </a:gradFill>
        <a:effectLst/>
      </p:bgPr>
    </p:bg>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108CFD24-A7C1-C616-A16F-812C9974CB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2515" y="138951"/>
            <a:ext cx="1515600" cy="937004"/>
          </a:xfrm>
          <a:prstGeom prst="rect">
            <a:avLst/>
          </a:prstGeom>
        </p:spPr>
      </p:pic>
      <p:sp>
        <p:nvSpPr>
          <p:cNvPr id="2" name="Rectangle 1">
            <a:extLst>
              <a:ext uri="{FF2B5EF4-FFF2-40B4-BE49-F238E27FC236}">
                <a16:creationId xmlns:a16="http://schemas.microsoft.com/office/drawing/2014/main" id="{AD0461F6-2455-F496-39E5-B4AA6C84EE5C}"/>
              </a:ext>
            </a:extLst>
          </p:cNvPr>
          <p:cNvSpPr/>
          <p:nvPr userDrawn="1"/>
        </p:nvSpPr>
        <p:spPr>
          <a:xfrm>
            <a:off x="0" y="4954045"/>
            <a:ext cx="2042445"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9" name="Picture 18" descr="Text&#10;&#10;Description automatically generated with medium confidence">
            <a:extLst>
              <a:ext uri="{FF2B5EF4-FFF2-40B4-BE49-F238E27FC236}">
                <a16:creationId xmlns:a16="http://schemas.microsoft.com/office/drawing/2014/main" id="{96FFAA4F-9C7D-2B40-41FB-92EE531AEF2C}"/>
              </a:ext>
            </a:extLst>
          </p:cNvPr>
          <p:cNvPicPr>
            <a:picLocks noChangeAspect="1"/>
          </p:cNvPicPr>
          <p:nvPr userDrawn="1"/>
        </p:nvPicPr>
        <p:blipFill>
          <a:blip r:embed="rId4"/>
          <a:stretch>
            <a:fillRect/>
          </a:stretch>
        </p:blipFill>
        <p:spPr>
          <a:xfrm>
            <a:off x="233027" y="4999736"/>
            <a:ext cx="2605604" cy="694828"/>
          </a:xfrm>
          <a:prstGeom prst="rect">
            <a:avLst/>
          </a:prstGeom>
        </p:spPr>
      </p:pic>
      <p:grpSp>
        <p:nvGrpSpPr>
          <p:cNvPr id="11" name="Group 10">
            <a:extLst>
              <a:ext uri="{FF2B5EF4-FFF2-40B4-BE49-F238E27FC236}">
                <a16:creationId xmlns:a16="http://schemas.microsoft.com/office/drawing/2014/main" id="{68D57B16-4E44-8D99-C19B-D5F6B830F1D5}"/>
              </a:ext>
            </a:extLst>
          </p:cNvPr>
          <p:cNvGrpSpPr/>
          <p:nvPr userDrawn="1"/>
        </p:nvGrpSpPr>
        <p:grpSpPr>
          <a:xfrm>
            <a:off x="0" y="4954044"/>
            <a:ext cx="8764067" cy="828001"/>
            <a:chOff x="-902400" y="4954045"/>
            <a:chExt cx="11989829" cy="828001"/>
          </a:xfrm>
          <a:solidFill>
            <a:schemeClr val="bg1"/>
          </a:solidFill>
        </p:grpSpPr>
        <p:sp>
          <p:nvSpPr>
            <p:cNvPr id="12" name="Rectangle 11">
              <a:extLst>
                <a:ext uri="{FF2B5EF4-FFF2-40B4-BE49-F238E27FC236}">
                  <a16:creationId xmlns:a16="http://schemas.microsoft.com/office/drawing/2014/main" id="{527C4253-6976-3C02-9B96-2A34BC0611B4}"/>
                </a:ext>
              </a:extLst>
            </p:cNvPr>
            <p:cNvSpPr/>
            <p:nvPr userDrawn="1"/>
          </p:nvSpPr>
          <p:spPr>
            <a:xfrm>
              <a:off x="-902400" y="4954046"/>
              <a:ext cx="1141287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sp>
          <p:nvSpPr>
            <p:cNvPr id="13" name="Oval 12">
              <a:extLst>
                <a:ext uri="{FF2B5EF4-FFF2-40B4-BE49-F238E27FC236}">
                  <a16:creationId xmlns:a16="http://schemas.microsoft.com/office/drawing/2014/main" id="{64ACCB08-8798-84D5-E23E-D4227429620D}"/>
                </a:ext>
              </a:extLst>
            </p:cNvPr>
            <p:cNvSpPr/>
            <p:nvPr userDrawn="1"/>
          </p:nvSpPr>
          <p:spPr>
            <a:xfrm>
              <a:off x="9897160" y="4954045"/>
              <a:ext cx="1190269" cy="82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grpSp>
      <p:sp>
        <p:nvSpPr>
          <p:cNvPr id="8" name="Rectangle 7">
            <a:extLst>
              <a:ext uri="{FF2B5EF4-FFF2-40B4-BE49-F238E27FC236}">
                <a16:creationId xmlns:a16="http://schemas.microsoft.com/office/drawing/2014/main" id="{81419ACE-CADA-4F89-4AD0-3AFAFAC8BC18}"/>
              </a:ext>
            </a:extLst>
          </p:cNvPr>
          <p:cNvSpPr/>
          <p:nvPr userDrawn="1"/>
        </p:nvSpPr>
        <p:spPr>
          <a:xfrm>
            <a:off x="0" y="4954044"/>
            <a:ext cx="2649071" cy="8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descr="A picture containing outdoor object&#10;&#10;Description automatically generated">
            <a:extLst>
              <a:ext uri="{FF2B5EF4-FFF2-40B4-BE49-F238E27FC236}">
                <a16:creationId xmlns:a16="http://schemas.microsoft.com/office/drawing/2014/main" id="{23FEDA5E-81E5-930F-7D23-582527E20B8B}"/>
              </a:ext>
            </a:extLst>
          </p:cNvPr>
          <p:cNvPicPr>
            <a:picLocks noChangeAspect="1"/>
          </p:cNvPicPr>
          <p:nvPr userDrawn="1"/>
        </p:nvPicPr>
        <p:blipFill>
          <a:blip r:embed="rId5"/>
          <a:stretch>
            <a:fillRect/>
          </a:stretch>
        </p:blipFill>
        <p:spPr>
          <a:xfrm>
            <a:off x="57150" y="-119097"/>
            <a:ext cx="5695950" cy="7260537"/>
          </a:xfrm>
          <a:prstGeom prst="rect">
            <a:avLst/>
          </a:prstGeom>
        </p:spPr>
      </p:pic>
      <p:sp>
        <p:nvSpPr>
          <p:cNvPr id="10" name="Rectangle 9">
            <a:extLst>
              <a:ext uri="{FF2B5EF4-FFF2-40B4-BE49-F238E27FC236}">
                <a16:creationId xmlns:a16="http://schemas.microsoft.com/office/drawing/2014/main" id="{9F707016-7D55-D682-A8F8-2546A0A4AD6B}"/>
              </a:ext>
            </a:extLst>
          </p:cNvPr>
          <p:cNvSpPr/>
          <p:nvPr userDrawn="1"/>
        </p:nvSpPr>
        <p:spPr>
          <a:xfrm>
            <a:off x="0" y="4954045"/>
            <a:ext cx="2042445"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Rectangle 15">
            <a:extLst>
              <a:ext uri="{FF2B5EF4-FFF2-40B4-BE49-F238E27FC236}">
                <a16:creationId xmlns:a16="http://schemas.microsoft.com/office/drawing/2014/main" id="{68A93A30-78D3-6F1F-7B87-499102C1E426}"/>
              </a:ext>
            </a:extLst>
          </p:cNvPr>
          <p:cNvSpPr/>
          <p:nvPr userDrawn="1"/>
        </p:nvSpPr>
        <p:spPr>
          <a:xfrm>
            <a:off x="152400" y="4954044"/>
            <a:ext cx="2649071" cy="8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7" name="Picture 16" descr="Text&#10;&#10;Description automatically generated with medium confidence">
            <a:extLst>
              <a:ext uri="{FF2B5EF4-FFF2-40B4-BE49-F238E27FC236}">
                <a16:creationId xmlns:a16="http://schemas.microsoft.com/office/drawing/2014/main" id="{2BB6C9F4-26C7-1FDD-F2E3-DB0F29689539}"/>
              </a:ext>
            </a:extLst>
          </p:cNvPr>
          <p:cNvPicPr>
            <a:picLocks noChangeAspect="1"/>
          </p:cNvPicPr>
          <p:nvPr userDrawn="1"/>
        </p:nvPicPr>
        <p:blipFill>
          <a:blip r:embed="rId4"/>
          <a:stretch>
            <a:fillRect/>
          </a:stretch>
        </p:blipFill>
        <p:spPr>
          <a:xfrm>
            <a:off x="213976" y="4970548"/>
            <a:ext cx="3117273" cy="831273"/>
          </a:xfrm>
          <a:prstGeom prst="rect">
            <a:avLst/>
          </a:prstGeom>
        </p:spPr>
      </p:pic>
    </p:spTree>
    <p:extLst>
      <p:ext uri="{BB962C8B-B14F-4D97-AF65-F5344CB8AC3E}">
        <p14:creationId xmlns:p14="http://schemas.microsoft.com/office/powerpoint/2010/main" val="262932122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62800" y="6235519"/>
            <a:ext cx="1082551" cy="452056"/>
          </a:xfrm>
          <a:prstGeom prst="rect">
            <a:avLst/>
          </a:prstGeom>
        </p:spPr>
        <p:txBody>
          <a:bodyPr vert="horz" lIns="91440" tIns="45720" rIns="91440" bIns="45720" rtlCol="0" anchor="ctr"/>
          <a:lstStyle>
            <a:lvl1pPr algn="l">
              <a:defRPr sz="1300">
                <a:solidFill>
                  <a:srgbClr val="003087"/>
                </a:solidFill>
                <a:latin typeface="Arial" panose="020B0604020202020204" pitchFamily="34" charset="0"/>
              </a:defRPr>
            </a:lvl1pPr>
          </a:lstStyle>
          <a:p>
            <a:fld id="{A2760138-631E-9148-86D9-90EB07201C03}" type="datetime1">
              <a:rPr lang="en-GB" smtClean="0"/>
              <a:pPr/>
              <a:t>19/10/2023</a:t>
            </a:fld>
            <a:endParaRPr lang="en-GB" dirty="0"/>
          </a:p>
        </p:txBody>
      </p:sp>
      <p:pic>
        <p:nvPicPr>
          <p:cNvPr id="8" name="Graphic 7">
            <a:extLst>
              <a:ext uri="{FF2B5EF4-FFF2-40B4-BE49-F238E27FC236}">
                <a16:creationId xmlns:a16="http://schemas.microsoft.com/office/drawing/2014/main" id="{5883AF41-8ECA-B141-B967-E3F8C1183328}"/>
              </a:ext>
            </a:extLst>
          </p:cNvPr>
          <p:cNvPicPr>
            <a:picLocks/>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58400" y="255478"/>
            <a:ext cx="1515600" cy="918000"/>
          </a:xfrm>
          <a:prstGeom prst="rect">
            <a:avLst/>
          </a:prstGeom>
        </p:spPr>
      </p:pic>
      <p:sp>
        <p:nvSpPr>
          <p:cNvPr id="32" name="Slide Number Placeholder 31">
            <a:extLst>
              <a:ext uri="{FF2B5EF4-FFF2-40B4-BE49-F238E27FC236}">
                <a16:creationId xmlns:a16="http://schemas.microsoft.com/office/drawing/2014/main" id="{280BD5CA-AD23-5B47-AE98-0113C41E56F5}"/>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pic>
        <p:nvPicPr>
          <p:cNvPr id="6" name="Picture 5">
            <a:extLst>
              <a:ext uri="{FF2B5EF4-FFF2-40B4-BE49-F238E27FC236}">
                <a16:creationId xmlns:a16="http://schemas.microsoft.com/office/drawing/2014/main" id="{C1A07446-5219-637C-523E-0175BBD30F68}"/>
              </a:ext>
            </a:extLst>
          </p:cNvPr>
          <p:cNvPicPr>
            <a:picLocks/>
          </p:cNvPicPr>
          <p:nvPr userDrawn="1"/>
        </p:nvPicPr>
        <p:blipFill>
          <a:blip r:embed="rId8"/>
          <a:stretch>
            <a:fillRect/>
          </a:stretch>
        </p:blipFill>
        <p:spPr>
          <a:xfrm>
            <a:off x="173443" y="6114147"/>
            <a:ext cx="2606400" cy="694800"/>
          </a:xfrm>
          <a:prstGeom prst="rect">
            <a:avLst/>
          </a:prstGeom>
        </p:spPr>
      </p:pic>
    </p:spTree>
    <p:extLst>
      <p:ext uri="{BB962C8B-B14F-4D97-AF65-F5344CB8AC3E}">
        <p14:creationId xmlns:p14="http://schemas.microsoft.com/office/powerpoint/2010/main" val="327608683"/>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76" r:id="rId3"/>
    <p:sldLayoutId id="2147483757" r:id="rId4"/>
  </p:sldLayoutIdLst>
  <p:hf hdr="0"/>
  <p:txStyles>
    <p:title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900"/>
        </a:spcBef>
        <a:buFont typeface="Arial"/>
        <a:buNone/>
        <a:defRPr sz="1600" kern="1200">
          <a:solidFill>
            <a:srgbClr val="000000"/>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100000"/>
        </a:lnSpc>
        <a:spcBef>
          <a:spcPts val="900"/>
        </a:spcBef>
        <a:buFont typeface="Arial"/>
        <a:buChar char="•"/>
        <a:defRPr sz="1600" kern="12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900"/>
        </a:spcBef>
        <a:buFont typeface="Arial"/>
        <a:buChar char="•"/>
        <a:defRPr sz="1400" kern="12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200150" marR="0" indent="-171450" algn="l" defTabSz="685800" rtl="0" eaLnBrk="1" fontAlgn="auto" latinLnBrk="0" hangingPunct="1">
        <a:lnSpc>
          <a:spcPct val="100000"/>
        </a:lnSpc>
        <a:spcBef>
          <a:spcPts val="900"/>
        </a:spcBef>
        <a:spcAft>
          <a:spcPts val="0"/>
        </a:spcAft>
        <a:buClrTx/>
        <a:buSzTx/>
        <a:buFont typeface="Arial"/>
        <a:buChar char="•"/>
        <a:tabLst/>
        <a:defRPr sz="1200" kern="12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1543050" indent="-171450" algn="l" defTabSz="685800" rtl="0" eaLnBrk="1" latinLnBrk="0" hangingPunct="1">
        <a:lnSpc>
          <a:spcPct val="100000"/>
        </a:lnSpc>
        <a:spcBef>
          <a:spcPts val="900"/>
        </a:spcBef>
        <a:buFont typeface="Arial"/>
        <a:buChar char="•"/>
        <a:defRPr sz="1000" kern="12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62800" y="6235519"/>
            <a:ext cx="1082551" cy="452056"/>
          </a:xfrm>
          <a:prstGeom prst="rect">
            <a:avLst/>
          </a:prstGeom>
        </p:spPr>
        <p:txBody>
          <a:bodyPr vert="horz" lIns="91440" tIns="45720" rIns="91440" bIns="45720" rtlCol="0" anchor="ctr"/>
          <a:lstStyle>
            <a:lvl1pPr algn="l">
              <a:defRPr sz="1300">
                <a:solidFill>
                  <a:srgbClr val="003087"/>
                </a:solidFill>
                <a:latin typeface="Arial" panose="020B0604020202020204" pitchFamily="34" charset="0"/>
              </a:defRPr>
            </a:lvl1pPr>
          </a:lstStyle>
          <a:p>
            <a:fld id="{A2760138-631E-9148-86D9-90EB07201C03}" type="datetime1">
              <a:rPr lang="en-GB" smtClean="0"/>
              <a:pPr/>
              <a:t>19/10/2023</a:t>
            </a:fld>
            <a:endParaRPr lang="en-GB" dirty="0"/>
          </a:p>
        </p:txBody>
      </p:sp>
      <p:pic>
        <p:nvPicPr>
          <p:cNvPr id="8" name="Graphic 7">
            <a:extLst>
              <a:ext uri="{FF2B5EF4-FFF2-40B4-BE49-F238E27FC236}">
                <a16:creationId xmlns:a16="http://schemas.microsoft.com/office/drawing/2014/main" id="{5883AF41-8ECA-B141-B967-E3F8C1183328}"/>
              </a:ext>
            </a:extLst>
          </p:cNvPr>
          <p:cNvPicPr>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8400" y="255478"/>
            <a:ext cx="1515600" cy="918000"/>
          </a:xfrm>
          <a:prstGeom prst="rect">
            <a:avLst/>
          </a:prstGeom>
        </p:spPr>
      </p:pic>
      <p:sp>
        <p:nvSpPr>
          <p:cNvPr id="32" name="Slide Number Placeholder 31">
            <a:extLst>
              <a:ext uri="{FF2B5EF4-FFF2-40B4-BE49-F238E27FC236}">
                <a16:creationId xmlns:a16="http://schemas.microsoft.com/office/drawing/2014/main" id="{280BD5CA-AD23-5B47-AE98-0113C41E56F5}"/>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pic>
        <p:nvPicPr>
          <p:cNvPr id="6" name="Picture 5">
            <a:extLst>
              <a:ext uri="{FF2B5EF4-FFF2-40B4-BE49-F238E27FC236}">
                <a16:creationId xmlns:a16="http://schemas.microsoft.com/office/drawing/2014/main" id="{C1A07446-5219-637C-523E-0175BBD30F68}"/>
              </a:ext>
            </a:extLst>
          </p:cNvPr>
          <p:cNvPicPr>
            <a:picLocks/>
          </p:cNvPicPr>
          <p:nvPr userDrawn="1"/>
        </p:nvPicPr>
        <p:blipFill>
          <a:blip r:embed="rId6"/>
          <a:stretch>
            <a:fillRect/>
          </a:stretch>
        </p:blipFill>
        <p:spPr>
          <a:xfrm>
            <a:off x="173443" y="6114147"/>
            <a:ext cx="2606400" cy="694800"/>
          </a:xfrm>
          <a:prstGeom prst="rect">
            <a:avLst/>
          </a:prstGeom>
        </p:spPr>
      </p:pic>
      <p:pic>
        <p:nvPicPr>
          <p:cNvPr id="3" name="Picture 2">
            <a:extLst>
              <a:ext uri="{FF2B5EF4-FFF2-40B4-BE49-F238E27FC236}">
                <a16:creationId xmlns:a16="http://schemas.microsoft.com/office/drawing/2014/main" id="{1D815572-3734-EB1B-5004-0156FC604785}"/>
              </a:ext>
            </a:extLst>
          </p:cNvPr>
          <p:cNvPicPr>
            <a:picLocks noChangeAspect="1"/>
          </p:cNvPicPr>
          <p:nvPr userDrawn="1"/>
        </p:nvPicPr>
        <p:blipFill rotWithShape="1">
          <a:blip r:embed="rId7"/>
          <a:srcRect r="14029" b="65375"/>
          <a:stretch/>
        </p:blipFill>
        <p:spPr>
          <a:xfrm>
            <a:off x="2332799" y="3360098"/>
            <a:ext cx="6811200" cy="3497902"/>
          </a:xfrm>
          <a:prstGeom prst="rect">
            <a:avLst/>
          </a:prstGeom>
        </p:spPr>
      </p:pic>
    </p:spTree>
    <p:extLst>
      <p:ext uri="{BB962C8B-B14F-4D97-AF65-F5344CB8AC3E}">
        <p14:creationId xmlns:p14="http://schemas.microsoft.com/office/powerpoint/2010/main" val="707289507"/>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p:txStyles>
    <p:title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900"/>
        </a:spcBef>
        <a:buFont typeface="Arial"/>
        <a:buNone/>
        <a:defRPr sz="1600" kern="1200">
          <a:solidFill>
            <a:srgbClr val="000000"/>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100000"/>
        </a:lnSpc>
        <a:spcBef>
          <a:spcPts val="900"/>
        </a:spcBef>
        <a:buFont typeface="Arial"/>
        <a:buChar char="•"/>
        <a:defRPr sz="1600" kern="12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900"/>
        </a:spcBef>
        <a:buFont typeface="Arial"/>
        <a:buChar char="•"/>
        <a:defRPr sz="1400" kern="12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200150" marR="0" indent="-171450" algn="l" defTabSz="685800" rtl="0" eaLnBrk="1" fontAlgn="auto" latinLnBrk="0" hangingPunct="1">
        <a:lnSpc>
          <a:spcPct val="100000"/>
        </a:lnSpc>
        <a:spcBef>
          <a:spcPts val="900"/>
        </a:spcBef>
        <a:spcAft>
          <a:spcPts val="0"/>
        </a:spcAft>
        <a:buClrTx/>
        <a:buSzTx/>
        <a:buFont typeface="Arial"/>
        <a:buChar char="•"/>
        <a:tabLst/>
        <a:defRPr sz="1200" kern="12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1543050" indent="-171450" algn="l" defTabSz="685800" rtl="0" eaLnBrk="1" latinLnBrk="0" hangingPunct="1">
        <a:lnSpc>
          <a:spcPct val="100000"/>
        </a:lnSpc>
        <a:spcBef>
          <a:spcPts val="900"/>
        </a:spcBef>
        <a:buFont typeface="Arial"/>
        <a:buChar char="•"/>
        <a:defRPr sz="1000" kern="12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43000">
              <a:srgbClr val="422C88"/>
            </a:gs>
            <a:gs pos="100000">
              <a:srgbClr val="122F87"/>
            </a:gs>
          </a:gsLst>
          <a:lin ang="108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62800" y="6235519"/>
            <a:ext cx="1082551" cy="452056"/>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defRPr>
            </a:lvl1pPr>
          </a:lstStyle>
          <a:p>
            <a:fld id="{A2760138-631E-9148-86D9-90EB07201C03}" type="datetime1">
              <a:rPr lang="en-GB" smtClean="0"/>
              <a:pPr/>
              <a:t>19/10/2023</a:t>
            </a:fld>
            <a:endParaRPr lang="en-GB" dirty="0"/>
          </a:p>
        </p:txBody>
      </p:sp>
      <p:sp>
        <p:nvSpPr>
          <p:cNvPr id="32" name="Slide Number Placeholder 31">
            <a:extLst>
              <a:ext uri="{FF2B5EF4-FFF2-40B4-BE49-F238E27FC236}">
                <a16:creationId xmlns:a16="http://schemas.microsoft.com/office/drawing/2014/main" id="{280BD5CA-AD23-5B47-AE98-0113C41E56F5}"/>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chemeClr val="bg1"/>
                </a:solidFill>
                <a:latin typeface="Arial" panose="020B0604020202020204" pitchFamily="34" charset="0"/>
              </a:defRPr>
            </a:lvl1pPr>
          </a:lstStyle>
          <a:p>
            <a:fld id="{48C91D3C-AA5C-7440-8489-158FBC20DC87}" type="slidenum">
              <a:rPr lang="en-US" smtClean="0"/>
              <a:pPr/>
              <a:t>‹#›</a:t>
            </a:fld>
            <a:endParaRPr lang="en-US" dirty="0"/>
          </a:p>
        </p:txBody>
      </p:sp>
      <p:pic>
        <p:nvPicPr>
          <p:cNvPr id="3" name="Picture 2" descr="Text&#10;&#10;Description automatically generated">
            <a:extLst>
              <a:ext uri="{FF2B5EF4-FFF2-40B4-BE49-F238E27FC236}">
                <a16:creationId xmlns:a16="http://schemas.microsoft.com/office/drawing/2014/main" id="{AE70FAD0-D144-97B2-4C87-D6970F604D0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72515" y="138951"/>
            <a:ext cx="1515600" cy="937004"/>
          </a:xfrm>
          <a:prstGeom prst="rect">
            <a:avLst/>
          </a:prstGeom>
        </p:spPr>
      </p:pic>
      <p:pic>
        <p:nvPicPr>
          <p:cNvPr id="7" name="Picture 6" descr="Text&#10;&#10;Description automatically generated">
            <a:extLst>
              <a:ext uri="{FF2B5EF4-FFF2-40B4-BE49-F238E27FC236}">
                <a16:creationId xmlns:a16="http://schemas.microsoft.com/office/drawing/2014/main" id="{A20F6AA2-B49C-7BEC-5E25-20F2863C3521}"/>
              </a:ext>
            </a:extLst>
          </p:cNvPr>
          <p:cNvPicPr>
            <a:picLocks noChangeAspect="1"/>
          </p:cNvPicPr>
          <p:nvPr userDrawn="1"/>
        </p:nvPicPr>
        <p:blipFill>
          <a:blip r:embed="rId16"/>
          <a:stretch>
            <a:fillRect/>
          </a:stretch>
        </p:blipFill>
        <p:spPr>
          <a:xfrm>
            <a:off x="263494" y="6114147"/>
            <a:ext cx="2605500" cy="694800"/>
          </a:xfrm>
          <a:prstGeom prst="rect">
            <a:avLst/>
          </a:prstGeom>
        </p:spPr>
      </p:pic>
    </p:spTree>
    <p:extLst>
      <p:ext uri="{BB962C8B-B14F-4D97-AF65-F5344CB8AC3E}">
        <p14:creationId xmlns:p14="http://schemas.microsoft.com/office/powerpoint/2010/main" val="24991097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p:txStyles>
    <p:titleStyle>
      <a:lvl1pPr algn="l" defTabSz="685800" rtl="0" eaLnBrk="1" latinLnBrk="0" hangingPunct="1">
        <a:lnSpc>
          <a:spcPct val="90000"/>
        </a:lnSpc>
        <a:spcBef>
          <a:spcPct val="0"/>
        </a:spcBef>
        <a:buNone/>
        <a:defRPr sz="4400" kern="1200" spc="-113">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900"/>
        </a:spcBef>
        <a:buFont typeface="Arial"/>
        <a:buNone/>
        <a:defRPr sz="160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100000"/>
        </a:lnSpc>
        <a:spcBef>
          <a:spcPts val="900"/>
        </a:spcBef>
        <a:buFont typeface="Arial"/>
        <a:buChar char="•"/>
        <a:defRPr sz="1600" kern="12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900"/>
        </a:spcBef>
        <a:buFont typeface="Arial"/>
        <a:buChar char="•"/>
        <a:defRPr sz="1400" kern="12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200150" marR="0" indent="-171450" algn="l" defTabSz="685800" rtl="0" eaLnBrk="1" fontAlgn="auto" latinLnBrk="0" hangingPunct="1">
        <a:lnSpc>
          <a:spcPct val="100000"/>
        </a:lnSpc>
        <a:spcBef>
          <a:spcPts val="900"/>
        </a:spcBef>
        <a:spcAft>
          <a:spcPts val="0"/>
        </a:spcAft>
        <a:buClrTx/>
        <a:buSzTx/>
        <a:buFont typeface="Arial"/>
        <a:buChar char="•"/>
        <a:tabLst/>
        <a:defRPr sz="1200" kern="12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543050" indent="-171450" algn="l" defTabSz="685800" rtl="0" eaLnBrk="1" latinLnBrk="0" hangingPunct="1">
        <a:lnSpc>
          <a:spcPct val="100000"/>
        </a:lnSpc>
        <a:spcBef>
          <a:spcPts val="900"/>
        </a:spcBef>
        <a:buFont typeface="Arial"/>
        <a:buChar char="•"/>
        <a:defRPr sz="1000" kern="12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43000">
              <a:srgbClr val="422C88"/>
            </a:gs>
            <a:gs pos="100000">
              <a:srgbClr val="122F87"/>
            </a:gs>
          </a:gsLst>
          <a:lin ang="10800000" scaled="0"/>
        </a:gradFill>
        <a:effectLst/>
      </p:bgPr>
    </p:bg>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108CFD24-A7C1-C616-A16F-812C9974CB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2515" y="138951"/>
            <a:ext cx="1515600" cy="937004"/>
          </a:xfrm>
          <a:prstGeom prst="rect">
            <a:avLst/>
          </a:prstGeom>
        </p:spPr>
      </p:pic>
      <p:pic>
        <p:nvPicPr>
          <p:cNvPr id="4" name="Picture 3" descr="Text&#10;&#10;Description automatically generated">
            <a:extLst>
              <a:ext uri="{FF2B5EF4-FFF2-40B4-BE49-F238E27FC236}">
                <a16:creationId xmlns:a16="http://schemas.microsoft.com/office/drawing/2014/main" id="{FA803C16-B419-9D3B-FC93-03428AB5E30C}"/>
              </a:ext>
            </a:extLst>
          </p:cNvPr>
          <p:cNvPicPr>
            <a:picLocks noChangeAspect="1"/>
          </p:cNvPicPr>
          <p:nvPr userDrawn="1"/>
        </p:nvPicPr>
        <p:blipFill>
          <a:blip r:embed="rId4"/>
          <a:stretch>
            <a:fillRect/>
          </a:stretch>
        </p:blipFill>
        <p:spPr>
          <a:xfrm>
            <a:off x="263494" y="6114147"/>
            <a:ext cx="2605500" cy="694800"/>
          </a:xfrm>
          <a:prstGeom prst="rect">
            <a:avLst/>
          </a:prstGeom>
        </p:spPr>
      </p:pic>
    </p:spTree>
    <p:extLst>
      <p:ext uri="{BB962C8B-B14F-4D97-AF65-F5344CB8AC3E}">
        <p14:creationId xmlns:p14="http://schemas.microsoft.com/office/powerpoint/2010/main" val="4203261130"/>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43000">
              <a:srgbClr val="422C88"/>
            </a:gs>
            <a:gs pos="100000">
              <a:srgbClr val="122F87"/>
            </a:gs>
          </a:gsLst>
          <a:lin ang="108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1B9393-2FEB-07D0-FBB5-F0729F86B918}"/>
              </a:ext>
            </a:extLst>
          </p:cNvPr>
          <p:cNvGrpSpPr/>
          <p:nvPr userDrawn="1"/>
        </p:nvGrpSpPr>
        <p:grpSpPr>
          <a:xfrm>
            <a:off x="-9525" y="4568505"/>
            <a:ext cx="8711397" cy="1086035"/>
            <a:chOff x="-659392" y="4954045"/>
            <a:chExt cx="11768992" cy="1188001"/>
          </a:xfrm>
          <a:solidFill>
            <a:schemeClr val="bg1"/>
          </a:solidFill>
        </p:grpSpPr>
        <p:sp>
          <p:nvSpPr>
            <p:cNvPr id="9" name="Rectangle 8">
              <a:extLst>
                <a:ext uri="{FF2B5EF4-FFF2-40B4-BE49-F238E27FC236}">
                  <a16:creationId xmlns:a16="http://schemas.microsoft.com/office/drawing/2014/main" id="{59F73AEC-0A38-227D-B7BA-EEBDF2681667}"/>
                </a:ext>
              </a:extLst>
            </p:cNvPr>
            <p:cNvSpPr/>
            <p:nvPr userDrawn="1"/>
          </p:nvSpPr>
          <p:spPr>
            <a:xfrm>
              <a:off x="-659392" y="4954046"/>
              <a:ext cx="11174991"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sp>
          <p:nvSpPr>
            <p:cNvPr id="10" name="Oval 9">
              <a:extLst>
                <a:ext uri="{FF2B5EF4-FFF2-40B4-BE49-F238E27FC236}">
                  <a16:creationId xmlns:a16="http://schemas.microsoft.com/office/drawing/2014/main" id="{74C458DB-F787-9DF3-DFFF-C3EC750CE5C4}"/>
                </a:ext>
              </a:extLst>
            </p:cNvPr>
            <p:cNvSpPr/>
            <p:nvPr userDrawn="1"/>
          </p:nvSpPr>
          <p:spPr>
            <a:xfrm>
              <a:off x="9921600" y="4954045"/>
              <a:ext cx="1188000" cy="11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grpSp>
      <p:pic>
        <p:nvPicPr>
          <p:cNvPr id="21" name="Picture 20" descr="Text&#10;&#10;Description automatically generated">
            <a:extLst>
              <a:ext uri="{FF2B5EF4-FFF2-40B4-BE49-F238E27FC236}">
                <a16:creationId xmlns:a16="http://schemas.microsoft.com/office/drawing/2014/main" id="{108CFD24-A7C1-C616-A16F-812C9974CB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2515" y="138951"/>
            <a:ext cx="1515600" cy="937004"/>
          </a:xfrm>
          <a:prstGeom prst="rect">
            <a:avLst/>
          </a:prstGeom>
        </p:spPr>
      </p:pic>
      <p:pic>
        <p:nvPicPr>
          <p:cNvPr id="4" name="Picture 3" descr="Text&#10;&#10;Description automatically generated">
            <a:extLst>
              <a:ext uri="{FF2B5EF4-FFF2-40B4-BE49-F238E27FC236}">
                <a16:creationId xmlns:a16="http://schemas.microsoft.com/office/drawing/2014/main" id="{FA803C16-B419-9D3B-FC93-03428AB5E30C}"/>
              </a:ext>
            </a:extLst>
          </p:cNvPr>
          <p:cNvPicPr>
            <a:picLocks noChangeAspect="1"/>
          </p:cNvPicPr>
          <p:nvPr userDrawn="1"/>
        </p:nvPicPr>
        <p:blipFill>
          <a:blip r:embed="rId4"/>
          <a:stretch>
            <a:fillRect/>
          </a:stretch>
        </p:blipFill>
        <p:spPr>
          <a:xfrm>
            <a:off x="263494" y="6114147"/>
            <a:ext cx="2605500" cy="694800"/>
          </a:xfrm>
          <a:prstGeom prst="rect">
            <a:avLst/>
          </a:prstGeom>
        </p:spPr>
      </p:pic>
      <p:pic>
        <p:nvPicPr>
          <p:cNvPr id="6" name="Picture 5" descr="A picture containing outdoor object&#10;&#10;Description automatically generated">
            <a:extLst>
              <a:ext uri="{FF2B5EF4-FFF2-40B4-BE49-F238E27FC236}">
                <a16:creationId xmlns:a16="http://schemas.microsoft.com/office/drawing/2014/main" id="{FD23522F-4B09-F629-AA9D-B8C48DAB8CBF}"/>
              </a:ext>
            </a:extLst>
          </p:cNvPr>
          <p:cNvPicPr>
            <a:picLocks noChangeAspect="1"/>
          </p:cNvPicPr>
          <p:nvPr userDrawn="1"/>
        </p:nvPicPr>
        <p:blipFill rotWithShape="1">
          <a:blip r:embed="rId5"/>
          <a:srcRect l="32244" t="51182"/>
          <a:stretch/>
        </p:blipFill>
        <p:spPr>
          <a:xfrm>
            <a:off x="-567980" y="0"/>
            <a:ext cx="6706842" cy="6159596"/>
          </a:xfrm>
          <a:prstGeom prst="rect">
            <a:avLst/>
          </a:prstGeom>
        </p:spPr>
      </p:pic>
    </p:spTree>
    <p:extLst>
      <p:ext uri="{BB962C8B-B14F-4D97-AF65-F5344CB8AC3E}">
        <p14:creationId xmlns:p14="http://schemas.microsoft.com/office/powerpoint/2010/main" val="991708070"/>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1B9393-2FEB-07D0-FBB5-F0729F86B918}"/>
              </a:ext>
            </a:extLst>
          </p:cNvPr>
          <p:cNvGrpSpPr/>
          <p:nvPr userDrawn="1"/>
        </p:nvGrpSpPr>
        <p:grpSpPr>
          <a:xfrm>
            <a:off x="-9525" y="4568505"/>
            <a:ext cx="8711397" cy="1086034"/>
            <a:chOff x="-659392" y="4954045"/>
            <a:chExt cx="11768992" cy="1188000"/>
          </a:xfrm>
          <a:gradFill>
            <a:gsLst>
              <a:gs pos="43000">
                <a:srgbClr val="422C88"/>
              </a:gs>
              <a:gs pos="100000">
                <a:srgbClr val="122F87"/>
              </a:gs>
            </a:gsLst>
            <a:lin ang="10800000" scaled="0"/>
          </a:gradFill>
        </p:grpSpPr>
        <p:sp>
          <p:nvSpPr>
            <p:cNvPr id="9" name="Rectangle 8">
              <a:extLst>
                <a:ext uri="{FF2B5EF4-FFF2-40B4-BE49-F238E27FC236}">
                  <a16:creationId xmlns:a16="http://schemas.microsoft.com/office/drawing/2014/main" id="{59F73AEC-0A38-227D-B7BA-EEBDF2681667}"/>
                </a:ext>
              </a:extLst>
            </p:cNvPr>
            <p:cNvSpPr/>
            <p:nvPr userDrawn="1"/>
          </p:nvSpPr>
          <p:spPr>
            <a:xfrm>
              <a:off x="-659392" y="4954045"/>
              <a:ext cx="11174991"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sp>
          <p:nvSpPr>
            <p:cNvPr id="10" name="Oval 9">
              <a:extLst>
                <a:ext uri="{FF2B5EF4-FFF2-40B4-BE49-F238E27FC236}">
                  <a16:creationId xmlns:a16="http://schemas.microsoft.com/office/drawing/2014/main" id="{74C458DB-F787-9DF3-DFFF-C3EC750CE5C4}"/>
                </a:ext>
              </a:extLst>
            </p:cNvPr>
            <p:cNvSpPr/>
            <p:nvPr userDrawn="1"/>
          </p:nvSpPr>
          <p:spPr>
            <a:xfrm>
              <a:off x="9921600" y="4954045"/>
              <a:ext cx="1188000" cy="11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latin typeface="Arial" panose="020B0604020202020204" pitchFamily="34" charset="0"/>
              </a:endParaRPr>
            </a:p>
          </p:txBody>
        </p:sp>
      </p:grpSp>
      <p:sp>
        <p:nvSpPr>
          <p:cNvPr id="2" name="Date Placeholder 3">
            <a:extLst>
              <a:ext uri="{FF2B5EF4-FFF2-40B4-BE49-F238E27FC236}">
                <a16:creationId xmlns:a16="http://schemas.microsoft.com/office/drawing/2014/main" id="{1FB73F88-102C-4FCC-2640-D63C6F871CF5}"/>
              </a:ext>
            </a:extLst>
          </p:cNvPr>
          <p:cNvSpPr txBox="1">
            <a:spLocks/>
          </p:cNvSpPr>
          <p:nvPr userDrawn="1"/>
        </p:nvSpPr>
        <p:spPr>
          <a:xfrm>
            <a:off x="7162800" y="6235519"/>
            <a:ext cx="1082551" cy="452056"/>
          </a:xfrm>
          <a:prstGeom prst="rect">
            <a:avLst/>
          </a:prstGeom>
        </p:spPr>
        <p:txBody>
          <a:bodyPr vert="horz" lIns="91440" tIns="45720" rIns="91440" bIns="45720" rtlCol="0" anchor="ctr"/>
          <a:lstStyle>
            <a:defPPr>
              <a:defRPr lang="en-US"/>
            </a:defPPr>
            <a:lvl1pPr marL="0" algn="l" defTabSz="457200" rtl="0" eaLnBrk="1" latinLnBrk="0" hangingPunct="1">
              <a:defRPr sz="13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760138-631E-9148-86D9-90EB07201C03}" type="datetime1">
              <a:rPr lang="en-GB" smtClean="0">
                <a:solidFill>
                  <a:srgbClr val="003087"/>
                </a:solidFill>
              </a:rPr>
              <a:pPr/>
              <a:t>19/10/2023</a:t>
            </a:fld>
            <a:endParaRPr lang="en-GB" dirty="0">
              <a:solidFill>
                <a:srgbClr val="003087"/>
              </a:solidFill>
            </a:endParaRPr>
          </a:p>
        </p:txBody>
      </p:sp>
      <p:sp>
        <p:nvSpPr>
          <p:cNvPr id="3" name="Slide Number Placeholder 31">
            <a:extLst>
              <a:ext uri="{FF2B5EF4-FFF2-40B4-BE49-F238E27FC236}">
                <a16:creationId xmlns:a16="http://schemas.microsoft.com/office/drawing/2014/main" id="{EA96F1E7-83E5-D4B2-5F28-B5B43E956286}"/>
              </a:ext>
            </a:extLst>
          </p:cNvPr>
          <p:cNvSpPr>
            <a:spLocks noGrp="1"/>
          </p:cNvSpPr>
          <p:nvPr>
            <p:ph type="sldNum" sz="quarter" idx="4"/>
          </p:nvPr>
        </p:nvSpPr>
        <p:spPr>
          <a:xfrm>
            <a:off x="8245350" y="6235519"/>
            <a:ext cx="466047" cy="452057"/>
          </a:xfrm>
          <a:prstGeom prst="rect">
            <a:avLst/>
          </a:prstGeom>
        </p:spPr>
        <p:txBody>
          <a:bodyPr vert="horz" lIns="0" tIns="0" rIns="0" bIns="0" rtlCol="0" anchor="ctr"/>
          <a:lstStyle>
            <a:lvl1pPr algn="r">
              <a:defRPr sz="1300">
                <a:solidFill>
                  <a:srgbClr val="003087"/>
                </a:solidFill>
                <a:latin typeface="Arial" panose="020B0604020202020204" pitchFamily="34" charset="0"/>
              </a:defRPr>
            </a:lvl1pPr>
          </a:lstStyle>
          <a:p>
            <a:fld id="{48C91D3C-AA5C-7440-8489-158FBC20DC87}" type="slidenum">
              <a:rPr lang="en-US" smtClean="0"/>
              <a:pPr/>
              <a:t>‹#›</a:t>
            </a:fld>
            <a:endParaRPr lang="en-US" dirty="0"/>
          </a:p>
        </p:txBody>
      </p:sp>
      <p:pic>
        <p:nvPicPr>
          <p:cNvPr id="11" name="Picture 10">
            <a:extLst>
              <a:ext uri="{FF2B5EF4-FFF2-40B4-BE49-F238E27FC236}">
                <a16:creationId xmlns:a16="http://schemas.microsoft.com/office/drawing/2014/main" id="{33A866DA-9F3C-5D08-B9F4-03B22E29DAC2}"/>
              </a:ext>
            </a:extLst>
          </p:cNvPr>
          <p:cNvPicPr>
            <a:picLocks/>
          </p:cNvPicPr>
          <p:nvPr userDrawn="1"/>
        </p:nvPicPr>
        <p:blipFill>
          <a:blip r:embed="rId3"/>
          <a:stretch>
            <a:fillRect/>
          </a:stretch>
        </p:blipFill>
        <p:spPr>
          <a:xfrm>
            <a:off x="173443" y="6114147"/>
            <a:ext cx="2606400" cy="694800"/>
          </a:xfrm>
          <a:prstGeom prst="rect">
            <a:avLst/>
          </a:prstGeom>
        </p:spPr>
      </p:pic>
      <p:pic>
        <p:nvPicPr>
          <p:cNvPr id="12" name="Graphic 11">
            <a:extLst>
              <a:ext uri="{FF2B5EF4-FFF2-40B4-BE49-F238E27FC236}">
                <a16:creationId xmlns:a16="http://schemas.microsoft.com/office/drawing/2014/main" id="{4C12B4F9-85EB-0D1D-AD28-694A9D9ADB26}"/>
              </a:ext>
            </a:extLst>
          </p:cNvPr>
          <p:cNvPicPr>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8400" y="255478"/>
            <a:ext cx="1515600" cy="918000"/>
          </a:xfrm>
          <a:prstGeom prst="rect">
            <a:avLst/>
          </a:prstGeom>
        </p:spPr>
      </p:pic>
      <p:pic>
        <p:nvPicPr>
          <p:cNvPr id="6" name="Picture 5" descr="A picture containing outdoor object&#10;&#10;Description automatically generated">
            <a:extLst>
              <a:ext uri="{FF2B5EF4-FFF2-40B4-BE49-F238E27FC236}">
                <a16:creationId xmlns:a16="http://schemas.microsoft.com/office/drawing/2014/main" id="{FD23522F-4B09-F629-AA9D-B8C48DAB8CBF}"/>
              </a:ext>
            </a:extLst>
          </p:cNvPr>
          <p:cNvPicPr>
            <a:picLocks noChangeAspect="1"/>
          </p:cNvPicPr>
          <p:nvPr userDrawn="1"/>
        </p:nvPicPr>
        <p:blipFill rotWithShape="1">
          <a:blip r:embed="rId6"/>
          <a:srcRect l="32244" t="51182"/>
          <a:stretch/>
        </p:blipFill>
        <p:spPr>
          <a:xfrm>
            <a:off x="-9525" y="0"/>
            <a:ext cx="6706842" cy="6159596"/>
          </a:xfrm>
          <a:prstGeom prst="rect">
            <a:avLst/>
          </a:prstGeom>
        </p:spPr>
      </p:pic>
    </p:spTree>
    <p:extLst>
      <p:ext uri="{BB962C8B-B14F-4D97-AF65-F5344CB8AC3E}">
        <p14:creationId xmlns:p14="http://schemas.microsoft.com/office/powerpoint/2010/main" val="1491931066"/>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43000">
              <a:srgbClr val="422C88"/>
            </a:gs>
            <a:gs pos="100000">
              <a:srgbClr val="122F87"/>
            </a:gs>
          </a:gsLst>
          <a:lin ang="10800000" scaled="0"/>
        </a:gra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7ABF29F6-F569-621B-1A25-935B0836AAF8}"/>
              </a:ext>
            </a:extLst>
          </p:cNvPr>
          <p:cNvPicPr>
            <a:picLocks noChangeAspect="1"/>
          </p:cNvPicPr>
          <p:nvPr userDrawn="1"/>
        </p:nvPicPr>
        <p:blipFill>
          <a:blip r:embed="rId3"/>
          <a:stretch>
            <a:fillRect/>
          </a:stretch>
        </p:blipFill>
        <p:spPr>
          <a:xfrm>
            <a:off x="263494" y="6114147"/>
            <a:ext cx="2605500" cy="694800"/>
          </a:xfrm>
          <a:prstGeom prst="rect">
            <a:avLst/>
          </a:prstGeom>
        </p:spPr>
      </p:pic>
      <p:pic>
        <p:nvPicPr>
          <p:cNvPr id="8" name="Picture 7" descr="Text&#10;&#10;Description automatically generated">
            <a:extLst>
              <a:ext uri="{FF2B5EF4-FFF2-40B4-BE49-F238E27FC236}">
                <a16:creationId xmlns:a16="http://schemas.microsoft.com/office/drawing/2014/main" id="{CC18FBE9-3CEA-9B82-8C37-DE802EBF09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2515" y="138951"/>
            <a:ext cx="1515600" cy="937004"/>
          </a:xfrm>
          <a:prstGeom prst="rect">
            <a:avLst/>
          </a:prstGeom>
        </p:spPr>
      </p:pic>
      <p:pic>
        <p:nvPicPr>
          <p:cNvPr id="3" name="Picture 2" descr="A picture containing outdoor object&#10;&#10;Description automatically generated">
            <a:extLst>
              <a:ext uri="{FF2B5EF4-FFF2-40B4-BE49-F238E27FC236}">
                <a16:creationId xmlns:a16="http://schemas.microsoft.com/office/drawing/2014/main" id="{BB442AA8-877E-6158-53CE-BA54803DA885}"/>
              </a:ext>
            </a:extLst>
          </p:cNvPr>
          <p:cNvPicPr>
            <a:picLocks noChangeAspect="1"/>
          </p:cNvPicPr>
          <p:nvPr userDrawn="1"/>
        </p:nvPicPr>
        <p:blipFill>
          <a:blip r:embed="rId5"/>
          <a:stretch>
            <a:fillRect/>
          </a:stretch>
        </p:blipFill>
        <p:spPr>
          <a:xfrm>
            <a:off x="1795347" y="49053"/>
            <a:ext cx="5372776" cy="6848592"/>
          </a:xfrm>
          <a:prstGeom prst="rect">
            <a:avLst/>
          </a:prstGeom>
        </p:spPr>
      </p:pic>
    </p:spTree>
    <p:extLst>
      <p:ext uri="{BB962C8B-B14F-4D97-AF65-F5344CB8AC3E}">
        <p14:creationId xmlns:p14="http://schemas.microsoft.com/office/powerpoint/2010/main" val="2570878025"/>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6" Type="http://schemas.openxmlformats.org/officeDocument/2006/relationships/image" Target="../media/image47.sv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3101-16ED-9253-AEC9-0F19ACE303CC}"/>
              </a:ext>
            </a:extLst>
          </p:cNvPr>
          <p:cNvSpPr>
            <a:spLocks noGrp="1"/>
          </p:cNvSpPr>
          <p:nvPr>
            <p:ph type="title"/>
          </p:nvPr>
        </p:nvSpPr>
        <p:spPr>
          <a:xfrm>
            <a:off x="3819525" y="3190505"/>
            <a:ext cx="4829059" cy="2886445"/>
          </a:xfrm>
        </p:spPr>
        <p:txBody>
          <a:bodyPr/>
          <a:lstStyle/>
          <a:p>
            <a:pPr algn="r"/>
            <a:r>
              <a:rPr lang="en-GB" dirty="0"/>
              <a:t>Recovery College Emotional Skills Course</a:t>
            </a:r>
          </a:p>
        </p:txBody>
      </p:sp>
    </p:spTree>
    <p:extLst>
      <p:ext uri="{BB962C8B-B14F-4D97-AF65-F5344CB8AC3E}">
        <p14:creationId xmlns:p14="http://schemas.microsoft.com/office/powerpoint/2010/main" val="155328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0 Cute Puppy Pictures That You Need to See — Puppy Pictures | Reader's  Digest">
            <a:extLst>
              <a:ext uri="{FF2B5EF4-FFF2-40B4-BE49-F238E27FC236}">
                <a16:creationId xmlns:a16="http://schemas.microsoft.com/office/drawing/2014/main" id="{3B6DC02E-C960-E13F-FE2A-688025EA2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749" y="1445418"/>
            <a:ext cx="5958502" cy="396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9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1A7202C-EA77-0271-E7E8-7CC42A95E6FF}"/>
              </a:ext>
            </a:extLst>
          </p:cNvPr>
          <p:cNvSpPr/>
          <p:nvPr/>
        </p:nvSpPr>
        <p:spPr>
          <a:xfrm>
            <a:off x="2390775" y="1457325"/>
            <a:ext cx="4162425" cy="3543300"/>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latin typeface="Arial" panose="020B0604020202020204" pitchFamily="34" charset="0"/>
                <a:cs typeface="Arial" panose="020B0604020202020204" pitchFamily="34" charset="0"/>
              </a:rPr>
              <a:t>Mindful Breathing</a:t>
            </a:r>
          </a:p>
        </p:txBody>
      </p:sp>
      <p:sp>
        <p:nvSpPr>
          <p:cNvPr id="3" name="TextBox 2">
            <a:extLst>
              <a:ext uri="{FF2B5EF4-FFF2-40B4-BE49-F238E27FC236}">
                <a16:creationId xmlns:a16="http://schemas.microsoft.com/office/drawing/2014/main" id="{FFE3F354-24A5-6AF0-7DB7-A819C38C1679}"/>
              </a:ext>
            </a:extLst>
          </p:cNvPr>
          <p:cNvSpPr txBox="1"/>
          <p:nvPr/>
        </p:nvSpPr>
        <p:spPr>
          <a:xfrm rot="18061141">
            <a:off x="1459202" y="2540419"/>
            <a:ext cx="3173202" cy="461665"/>
          </a:xfrm>
          <a:prstGeom prst="rect">
            <a:avLst/>
          </a:prstGeom>
          <a:noFill/>
        </p:spPr>
        <p:txBody>
          <a:bodyPr wrap="square" rtlCol="0">
            <a:spAutoFit/>
          </a:bodyPr>
          <a:lstStyle/>
          <a:p>
            <a:r>
              <a:rPr lang="en-GB" sz="2400" b="1" dirty="0"/>
              <a:t>Breathe in 1… 2… 3…</a:t>
            </a:r>
          </a:p>
        </p:txBody>
      </p:sp>
      <p:sp>
        <p:nvSpPr>
          <p:cNvPr id="4" name="TextBox 3">
            <a:extLst>
              <a:ext uri="{FF2B5EF4-FFF2-40B4-BE49-F238E27FC236}">
                <a16:creationId xmlns:a16="http://schemas.microsoft.com/office/drawing/2014/main" id="{CA5D8EC0-9BF9-2B51-35BD-EB95CFEC9611}"/>
              </a:ext>
            </a:extLst>
          </p:cNvPr>
          <p:cNvSpPr txBox="1"/>
          <p:nvPr/>
        </p:nvSpPr>
        <p:spPr>
          <a:xfrm rot="3586437">
            <a:off x="4676776" y="2849433"/>
            <a:ext cx="2438400" cy="461665"/>
          </a:xfrm>
          <a:prstGeom prst="rect">
            <a:avLst/>
          </a:prstGeom>
          <a:noFill/>
        </p:spPr>
        <p:txBody>
          <a:bodyPr wrap="square" rtlCol="0">
            <a:spAutoFit/>
          </a:bodyPr>
          <a:lstStyle/>
          <a:p>
            <a:r>
              <a:rPr lang="en-GB" sz="2400" b="1" dirty="0"/>
              <a:t>Hold 1… 2… </a:t>
            </a:r>
          </a:p>
        </p:txBody>
      </p:sp>
      <p:sp>
        <p:nvSpPr>
          <p:cNvPr id="5" name="TextBox 4">
            <a:extLst>
              <a:ext uri="{FF2B5EF4-FFF2-40B4-BE49-F238E27FC236}">
                <a16:creationId xmlns:a16="http://schemas.microsoft.com/office/drawing/2014/main" id="{2096C28C-D56B-E571-CD74-C899A71F33E0}"/>
              </a:ext>
            </a:extLst>
          </p:cNvPr>
          <p:cNvSpPr txBox="1"/>
          <p:nvPr/>
        </p:nvSpPr>
        <p:spPr>
          <a:xfrm>
            <a:off x="3352800" y="5049897"/>
            <a:ext cx="2438400" cy="461665"/>
          </a:xfrm>
          <a:prstGeom prst="rect">
            <a:avLst/>
          </a:prstGeom>
          <a:noFill/>
        </p:spPr>
        <p:txBody>
          <a:bodyPr wrap="square" rtlCol="0">
            <a:spAutoFit/>
          </a:bodyPr>
          <a:lstStyle/>
          <a:p>
            <a:r>
              <a:rPr lang="en-GB" sz="2400" b="1" dirty="0"/>
              <a:t>Out 1… 2… 3… 4…</a:t>
            </a:r>
          </a:p>
        </p:txBody>
      </p:sp>
    </p:spTree>
    <p:extLst>
      <p:ext uri="{BB962C8B-B14F-4D97-AF65-F5344CB8AC3E}">
        <p14:creationId xmlns:p14="http://schemas.microsoft.com/office/powerpoint/2010/main" val="20633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Stress Bucket | Phoenix Health and Wellbeing">
            <a:extLst>
              <a:ext uri="{FF2B5EF4-FFF2-40B4-BE49-F238E27FC236}">
                <a16:creationId xmlns:a16="http://schemas.microsoft.com/office/drawing/2014/main" id="{4440A745-1ACF-F3D0-7A3A-886542130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149303"/>
            <a:ext cx="4133850" cy="455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3E537-BCE1-CF99-1B22-67F00C490569}"/>
              </a:ext>
            </a:extLst>
          </p:cNvPr>
          <p:cNvSpPr>
            <a:spLocks noGrp="1"/>
          </p:cNvSpPr>
          <p:nvPr>
            <p:ph type="body" sz="quarter" idx="12"/>
          </p:nvPr>
        </p:nvSpPr>
        <p:spPr>
          <a:xfrm>
            <a:off x="4640546" y="5003043"/>
            <a:ext cx="3508029" cy="648752"/>
          </a:xfrm>
        </p:spPr>
        <p:txBody>
          <a:bodyPr/>
          <a:lstStyle/>
          <a:p>
            <a:r>
              <a:rPr lang="en-GB" dirty="0"/>
              <a:t>Session 2</a:t>
            </a:r>
          </a:p>
        </p:txBody>
      </p:sp>
    </p:spTree>
    <p:extLst>
      <p:ext uri="{BB962C8B-B14F-4D97-AF65-F5344CB8AC3E}">
        <p14:creationId xmlns:p14="http://schemas.microsoft.com/office/powerpoint/2010/main" val="275624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9F3A-FBB3-AA02-0663-C7BA0963AC9B}"/>
              </a:ext>
            </a:extLst>
          </p:cNvPr>
          <p:cNvSpPr>
            <a:spLocks noGrp="1"/>
          </p:cNvSpPr>
          <p:nvPr>
            <p:ph type="title"/>
          </p:nvPr>
        </p:nvSpPr>
        <p:spPr/>
        <p:txBody>
          <a:bodyPr/>
          <a:lstStyle/>
          <a:p>
            <a:r>
              <a:rPr lang="en-GB" dirty="0"/>
              <a:t>Session 2</a:t>
            </a:r>
          </a:p>
        </p:txBody>
      </p:sp>
      <p:sp>
        <p:nvSpPr>
          <p:cNvPr id="6" name="Text Placeholder 5">
            <a:extLst>
              <a:ext uri="{FF2B5EF4-FFF2-40B4-BE49-F238E27FC236}">
                <a16:creationId xmlns:a16="http://schemas.microsoft.com/office/drawing/2014/main" id="{CDCF5C3C-466F-4BF2-2D7B-D6D4B8C5F554}"/>
              </a:ext>
            </a:extLst>
          </p:cNvPr>
          <p:cNvSpPr>
            <a:spLocks noGrp="1"/>
          </p:cNvSpPr>
          <p:nvPr>
            <p:ph type="body" sz="quarter" idx="14"/>
          </p:nvPr>
        </p:nvSpPr>
        <p:spPr/>
        <p:txBody>
          <a:bodyPr/>
          <a:lstStyle/>
          <a:p>
            <a:pPr marL="0" marR="0" indent="0" algn="ctr">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TIPP skill</a:t>
            </a:r>
          </a:p>
          <a:p>
            <a:pPr marL="0" marR="0" indent="0" algn="ctr">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Mindfulness Five Things</a:t>
            </a:r>
          </a:p>
          <a:p>
            <a:pPr marL="0" marR="0" indent="0" algn="ctr">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Window of Tolerance</a:t>
            </a:r>
          </a:p>
          <a:p>
            <a:pPr marL="0" marR="0" indent="0" algn="ctr">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PLEASE</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 </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 </a:t>
            </a:r>
          </a:p>
          <a:p>
            <a:pPr marL="0" marR="100330" indent="0" algn="ctr">
              <a:lnSpc>
                <a:spcPct val="119000"/>
              </a:lnSpc>
              <a:spcBef>
                <a:spcPts val="0"/>
              </a:spcBef>
              <a:spcAft>
                <a:spcPts val="0"/>
              </a:spcAft>
            </a:pPr>
            <a:r>
              <a:rPr lang="en-US" sz="1800" b="1" kern="1400" dirty="0">
                <a:ln>
                  <a:noFill/>
                </a:ln>
                <a:solidFill>
                  <a:srgbClr val="000000"/>
                </a:solidFill>
                <a:effectLst/>
                <a:latin typeface="Calibri" panose="020F0502020204030204" pitchFamily="34" charset="0"/>
              </a:rPr>
              <a:t>Skills Practice for the week:</a:t>
            </a:r>
            <a:endParaRPr lang="en-US" sz="1800" kern="1400" dirty="0">
              <a:ln>
                <a:noFill/>
              </a:ln>
              <a:solidFill>
                <a:srgbClr val="000000"/>
              </a:solidFill>
              <a:effectLst/>
              <a:latin typeface="Calibri" panose="020F0502020204030204" pitchFamily="34" charset="0"/>
            </a:endParaRP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TIPP skill </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Three elements of PLEASE</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GB" dirty="0"/>
          </a:p>
        </p:txBody>
      </p:sp>
      <p:sp>
        <p:nvSpPr>
          <p:cNvPr id="7" name="Slide Number Placeholder 6">
            <a:extLst>
              <a:ext uri="{FF2B5EF4-FFF2-40B4-BE49-F238E27FC236}">
                <a16:creationId xmlns:a16="http://schemas.microsoft.com/office/drawing/2014/main" id="{0F899C90-93B5-A890-433A-4DF617B8EEFC}"/>
              </a:ext>
            </a:extLst>
          </p:cNvPr>
          <p:cNvSpPr>
            <a:spLocks noGrp="1"/>
          </p:cNvSpPr>
          <p:nvPr>
            <p:ph type="sldNum" sz="quarter" idx="4"/>
          </p:nvPr>
        </p:nvSpPr>
        <p:spPr/>
        <p:txBody>
          <a:bodyPr/>
          <a:lstStyle/>
          <a:p>
            <a:fld id="{48C91D3C-AA5C-7440-8489-158FBC20DC87}" type="slidenum">
              <a:rPr lang="en-US" smtClean="0"/>
              <a:pPr/>
              <a:t>14</a:t>
            </a:fld>
            <a:endParaRPr lang="en-US" dirty="0"/>
          </a:p>
        </p:txBody>
      </p:sp>
    </p:spTree>
    <p:extLst>
      <p:ext uri="{BB962C8B-B14F-4D97-AF65-F5344CB8AC3E}">
        <p14:creationId xmlns:p14="http://schemas.microsoft.com/office/powerpoint/2010/main" val="290180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C7E1FC-EF49-0443-244F-66A17D15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12"/>
          <a:stretch>
            <a:fillRect/>
          </a:stretch>
        </p:blipFill>
        <p:spPr bwMode="auto">
          <a:xfrm>
            <a:off x="1549399" y="1276549"/>
            <a:ext cx="6335719" cy="440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703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fferences Between Sympathetic And Parasympathetic Nervous System">
            <a:extLst>
              <a:ext uri="{FF2B5EF4-FFF2-40B4-BE49-F238E27FC236}">
                <a16:creationId xmlns:a16="http://schemas.microsoft.com/office/drawing/2014/main" id="{7438DD57-92D7-63F4-E59C-58D9E9019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381000"/>
            <a:ext cx="4745037" cy="565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4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4321 Grounding | Etsy">
            <a:extLst>
              <a:ext uri="{FF2B5EF4-FFF2-40B4-BE49-F238E27FC236}">
                <a16:creationId xmlns:a16="http://schemas.microsoft.com/office/drawing/2014/main" id="{A8B3C6E6-B7B8-3665-C37F-A70C1B9C9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4" y="1123950"/>
            <a:ext cx="6149975" cy="488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9877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65638B-C07D-E66E-2774-C9D932BB7C06}"/>
              </a:ext>
            </a:extLst>
          </p:cNvPr>
          <p:cNvGrpSpPr>
            <a:grpSpLocks/>
          </p:cNvGrpSpPr>
          <p:nvPr/>
        </p:nvGrpSpPr>
        <p:grpSpPr bwMode="auto">
          <a:xfrm>
            <a:off x="495298" y="962029"/>
            <a:ext cx="7904163" cy="5082907"/>
            <a:chOff x="106464045" y="104931247"/>
            <a:chExt cx="7372172" cy="4948793"/>
          </a:xfrm>
        </p:grpSpPr>
        <p:pic>
          <p:nvPicPr>
            <p:cNvPr id="3075" name="Picture 3">
              <a:extLst>
                <a:ext uri="{FF2B5EF4-FFF2-40B4-BE49-F238E27FC236}">
                  <a16:creationId xmlns:a16="http://schemas.microsoft.com/office/drawing/2014/main" id="{B306EB31-18D1-5BEB-FD51-4FF86EEF6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0"/>
            <a:stretch>
              <a:fillRect/>
            </a:stretch>
          </p:blipFill>
          <p:spPr bwMode="auto">
            <a:xfrm rot="5400000">
              <a:off x="107328124" y="104663516"/>
              <a:ext cx="3923800" cy="56519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2">
              <a:extLst>
                <a:ext uri="{FF2B5EF4-FFF2-40B4-BE49-F238E27FC236}">
                  <a16:creationId xmlns:a16="http://schemas.microsoft.com/office/drawing/2014/main" id="{E973542C-8DDB-9D39-2FB6-2B7390C9132C}"/>
                </a:ext>
              </a:extLst>
            </p:cNvPr>
            <p:cNvSpPr txBox="1">
              <a:spLocks noChangeArrowheads="1"/>
            </p:cNvSpPr>
            <p:nvPr/>
          </p:nvSpPr>
          <p:spPr bwMode="auto">
            <a:xfrm>
              <a:off x="111376343" y="105006644"/>
              <a:ext cx="2363470" cy="70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a:ln>
                    <a:noFill/>
                  </a:ln>
                  <a:solidFill>
                    <a:srgbClr val="C00000"/>
                  </a:solidFill>
                  <a:effectLst/>
                  <a:latin typeface="Calibri" panose="020F0502020204030204" pitchFamily="34" charset="0"/>
                </a:rPr>
                <a:t>Overwhelm</a:t>
              </a:r>
              <a:r>
                <a:rPr kumimoji="0" lang="en-GB" altLang="en-US" sz="1200" b="0" i="0" u="none" strike="noStrike" cap="none" normalizeH="0" baseline="0">
                  <a:ln>
                    <a:noFill/>
                  </a:ln>
                  <a:solidFill>
                    <a:srgbClr val="000000"/>
                  </a:solidFill>
                  <a:effectLst/>
                  <a:latin typeface="Calibri" panose="020F0502020204030204" pitchFamily="34" charset="0"/>
                </a:rPr>
                <a:t>! Choices are lost and your body wants to </a:t>
              </a:r>
              <a:r>
                <a:rPr kumimoji="0" lang="en-GB" altLang="en-US" sz="1200" b="1" i="0" u="none" strike="noStrike" cap="none" normalizeH="0" baseline="0">
                  <a:ln>
                    <a:noFill/>
                  </a:ln>
                  <a:solidFill>
                    <a:srgbClr val="C00000"/>
                  </a:solidFill>
                  <a:effectLst/>
                  <a:latin typeface="Calibri" panose="020F0502020204030204" pitchFamily="34" charset="0"/>
                </a:rPr>
                <a:t>fight or run away</a:t>
              </a:r>
              <a:r>
                <a:rPr kumimoji="0" lang="en-GB" altLang="en-US" sz="1200" b="0" i="0" u="none" strike="noStrike" cap="none" normalizeH="0" baseline="0">
                  <a:ln>
                    <a:noFill/>
                  </a:ln>
                  <a:solidFill>
                    <a:srgbClr val="000000"/>
                  </a:solidFill>
                  <a:effectLst/>
                  <a:latin typeface="Calibri" panose="020F0502020204030204" pitchFamily="34" charset="0"/>
                </a:rPr>
                <a:t>. Reactions just take over.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23069287-5BF5-8A73-669B-0082543F8910}"/>
                </a:ext>
              </a:extLst>
            </p:cNvPr>
            <p:cNvSpPr txBox="1">
              <a:spLocks noChangeArrowheads="1"/>
            </p:cNvSpPr>
            <p:nvPr/>
          </p:nvSpPr>
          <p:spPr bwMode="auto">
            <a:xfrm>
              <a:off x="112116002" y="106681774"/>
              <a:ext cx="1720215"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Here, you feel like you </a:t>
              </a:r>
              <a:r>
                <a:rPr kumimoji="0" lang="en-GB" altLang="en-US" sz="1200" b="1" i="0" u="none" strike="noStrike" cap="none" normalizeH="0" baseline="0" dirty="0">
                  <a:ln>
                    <a:noFill/>
                  </a:ln>
                  <a:solidFill>
                    <a:srgbClr val="FFC000"/>
                  </a:solidFill>
                  <a:effectLst/>
                  <a:latin typeface="Calibri" panose="020F0502020204030204" pitchFamily="34" charset="0"/>
                </a:rPr>
                <a:t>can cope</a:t>
              </a:r>
              <a:r>
                <a:rPr kumimoji="0" lang="en-GB" altLang="en-US" sz="1200" b="0" i="0" u="none" strike="noStrike" cap="none" normalizeH="0" baseline="0" dirty="0">
                  <a:ln>
                    <a:noFill/>
                  </a:ln>
                  <a:solidFill>
                    <a:srgbClr val="000000"/>
                  </a:solidFill>
                  <a:effectLst/>
                  <a:latin typeface="Calibri" panose="020F0502020204030204" pitchFamily="34" charset="0"/>
                </a:rPr>
                <a:t>. You may feel stressed and you will experience emotions, but they don’t bother you too much. This is the </a:t>
              </a:r>
              <a:r>
                <a:rPr kumimoji="0" lang="en-GB" altLang="en-US" sz="1200" b="1" i="0" u="none" strike="noStrike" cap="none" normalizeH="0" baseline="0" dirty="0">
                  <a:ln>
                    <a:noFill/>
                  </a:ln>
                  <a:solidFill>
                    <a:srgbClr val="FFC000"/>
                  </a:solidFill>
                  <a:effectLst/>
                  <a:latin typeface="Calibri" panose="020F0502020204030204" pitchFamily="34" charset="0"/>
                </a:rPr>
                <a:t>ideal place</a:t>
              </a:r>
              <a:r>
                <a:rPr kumimoji="0" lang="en-GB" altLang="en-US" sz="1200" b="0" i="0" u="none" strike="noStrike" cap="none" normalizeH="0" baseline="0" dirty="0">
                  <a:ln>
                    <a:noFill/>
                  </a:ln>
                  <a:solidFill>
                    <a:srgbClr val="FFC000"/>
                  </a:solidFill>
                  <a:effectLst/>
                  <a:latin typeface="Calibri" panose="020F0502020204030204" pitchFamily="34" charset="0"/>
                </a:rPr>
                <a:t> </a:t>
              </a:r>
              <a:r>
                <a:rPr kumimoji="0" lang="en-GB" altLang="en-US" sz="1200" b="0" i="0" u="none" strike="noStrike" cap="none" normalizeH="0" baseline="0" dirty="0">
                  <a:ln>
                    <a:noFill/>
                  </a:ln>
                  <a:solidFill>
                    <a:srgbClr val="000000"/>
                  </a:solidFill>
                  <a:effectLst/>
                  <a:latin typeface="Calibri" panose="020F0502020204030204" pitchFamily="34" charset="0"/>
                </a:rPr>
                <a:t>to be!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873EA694-0B18-E982-320C-EEDF0A5830FD}"/>
                </a:ext>
              </a:extLst>
            </p:cNvPr>
            <p:cNvSpPr txBox="1">
              <a:spLocks noChangeArrowheads="1"/>
            </p:cNvSpPr>
            <p:nvPr/>
          </p:nvSpPr>
          <p:spPr bwMode="auto">
            <a:xfrm>
              <a:off x="111689282" y="108784665"/>
              <a:ext cx="214693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200" b="1" i="0" u="none" strike="noStrike" cap="none" normalizeH="0" baseline="0" dirty="0">
                  <a:ln>
                    <a:noFill/>
                  </a:ln>
                  <a:solidFill>
                    <a:srgbClr val="0070C0"/>
                  </a:solidFill>
                  <a:effectLst/>
                  <a:latin typeface="Calibri" panose="020F0502020204030204" pitchFamily="34" charset="0"/>
                </a:rPr>
                <a:t>Numb, disconnected, freeze</a:t>
              </a:r>
              <a:r>
                <a:rPr kumimoji="0" lang="en-GB" altLang="en-US" sz="1200" b="0" i="0" u="none" strike="noStrike" cap="none" normalizeH="0" baseline="0" dirty="0">
                  <a:ln>
                    <a:noFill/>
                  </a:ln>
                  <a:solidFill>
                    <a:srgbClr val="000000"/>
                  </a:solidFill>
                  <a:effectLst/>
                  <a:latin typeface="Calibri" panose="020F0502020204030204" pitchFamily="34" charset="0"/>
                </a:rPr>
                <a:t>. Here your body </a:t>
              </a:r>
              <a:r>
                <a:rPr kumimoji="0" lang="en-GB" altLang="en-US" sz="1200" b="1" i="0" u="none" strike="noStrike" cap="none" normalizeH="0" baseline="0" dirty="0">
                  <a:ln>
                    <a:noFill/>
                  </a:ln>
                  <a:solidFill>
                    <a:srgbClr val="0070C0"/>
                  </a:solidFill>
                  <a:effectLst/>
                  <a:latin typeface="Calibri" panose="020F0502020204030204" pitchFamily="34" charset="0"/>
                </a:rPr>
                <a:t>shuts down</a:t>
              </a:r>
              <a:r>
                <a:rPr kumimoji="0" lang="en-GB" altLang="en-US" sz="1200" b="0" i="0" u="none" strike="noStrike" cap="none" normalizeH="0" baseline="0" dirty="0">
                  <a:ln>
                    <a:noFill/>
                  </a:ln>
                  <a:solidFill>
                    <a:srgbClr val="000000"/>
                  </a:solidFill>
                  <a:effectLst/>
                  <a:latin typeface="Calibri" panose="020F0502020204030204" pitchFamily="34" charset="0"/>
                </a:rPr>
                <a:t>. You don’t make choices about how you act, your reactions take over.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45484994-5005-FB15-DD3B-532764C4C522}"/>
                </a:ext>
              </a:extLst>
            </p:cNvPr>
            <p:cNvSpPr txBox="1">
              <a:spLocks noChangeArrowheads="1"/>
            </p:cNvSpPr>
            <p:nvPr/>
          </p:nvSpPr>
          <p:spPr bwMode="auto">
            <a:xfrm>
              <a:off x="106873929" y="104931247"/>
              <a:ext cx="4325511" cy="5963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70C0"/>
                  </a:solidFill>
                  <a:effectLst/>
                  <a:latin typeface="Calibri" panose="020F0502020204030204" pitchFamily="34" charset="0"/>
                </a:rPr>
                <a:t>Window of Tolerance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0869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067EE97-44D8-7D24-38A0-6967E61171D0}"/>
              </a:ext>
            </a:extLst>
          </p:cNvPr>
          <p:cNvGrpSpPr>
            <a:grpSpLocks/>
          </p:cNvGrpSpPr>
          <p:nvPr/>
        </p:nvGrpSpPr>
        <p:grpSpPr bwMode="auto">
          <a:xfrm>
            <a:off x="868356" y="983439"/>
            <a:ext cx="7570794" cy="5274485"/>
            <a:chOff x="106873929" y="111018668"/>
            <a:chExt cx="6335396" cy="4320255"/>
          </a:xfrm>
        </p:grpSpPr>
        <p:pic>
          <p:nvPicPr>
            <p:cNvPr id="4099" name="Picture 3">
              <a:extLst>
                <a:ext uri="{FF2B5EF4-FFF2-40B4-BE49-F238E27FC236}">
                  <a16:creationId xmlns:a16="http://schemas.microsoft.com/office/drawing/2014/main" id="{237F9C58-9E27-9FE9-FE6E-E1E251149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343"/>
            <a:stretch>
              <a:fillRect/>
            </a:stretch>
          </p:blipFill>
          <p:spPr bwMode="auto">
            <a:xfrm>
              <a:off x="106906336" y="111018668"/>
              <a:ext cx="5209666" cy="17881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1" name="Picture 5">
              <a:extLst>
                <a:ext uri="{FF2B5EF4-FFF2-40B4-BE49-F238E27FC236}">
                  <a16:creationId xmlns:a16="http://schemas.microsoft.com/office/drawing/2014/main" id="{7C5E3D22-7AA9-81AF-F595-E8571C2BA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2957" y="112491883"/>
              <a:ext cx="3206368" cy="28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2" name="Picture 6" descr="Pin on Inspirational and Motivational Quotes">
              <a:extLst>
                <a:ext uri="{FF2B5EF4-FFF2-40B4-BE49-F238E27FC236}">
                  <a16:creationId xmlns:a16="http://schemas.microsoft.com/office/drawing/2014/main" id="{225047A6-1D80-A235-0174-D4019612F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932" b="8237"/>
            <a:stretch>
              <a:fillRect/>
            </a:stretch>
          </p:blipFill>
          <p:spPr bwMode="auto">
            <a:xfrm>
              <a:off x="106873929" y="112780554"/>
              <a:ext cx="2443271" cy="228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219262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088F-A4F2-8D9B-9E89-20E632B6F438}"/>
              </a:ext>
            </a:extLst>
          </p:cNvPr>
          <p:cNvSpPr>
            <a:spLocks noGrp="1"/>
          </p:cNvSpPr>
          <p:nvPr>
            <p:ph type="title"/>
          </p:nvPr>
        </p:nvSpPr>
        <p:spPr>
          <a:xfrm>
            <a:off x="263494" y="363582"/>
            <a:ext cx="6899306" cy="485993"/>
          </a:xfrm>
        </p:spPr>
        <p:txBody>
          <a:bodyPr/>
          <a:lstStyle/>
          <a:p>
            <a:r>
              <a:rPr lang="en-GB" dirty="0"/>
              <a:t>Group Agreement</a:t>
            </a:r>
          </a:p>
        </p:txBody>
      </p:sp>
      <p:sp>
        <p:nvSpPr>
          <p:cNvPr id="4" name="Text Placeholder 3">
            <a:extLst>
              <a:ext uri="{FF2B5EF4-FFF2-40B4-BE49-F238E27FC236}">
                <a16:creationId xmlns:a16="http://schemas.microsoft.com/office/drawing/2014/main" id="{03A5AF59-2CAF-469F-0E6B-384CA2F3BC57}"/>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E7FF69EE-9266-541F-E1FC-2941FD90A11D}"/>
              </a:ext>
            </a:extLst>
          </p:cNvPr>
          <p:cNvSpPr>
            <a:spLocks noGrp="1"/>
          </p:cNvSpPr>
          <p:nvPr>
            <p:ph type="body" sz="quarter" idx="14"/>
          </p:nvPr>
        </p:nvSpPr>
        <p:spPr>
          <a:xfrm>
            <a:off x="263494" y="1573271"/>
            <a:ext cx="8621315" cy="4321393"/>
          </a:xfrm>
        </p:spPr>
        <p:txBody>
          <a:bodyPr/>
          <a:lstStyle/>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Phones on silent.</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We ask that you have your video cameras on if possible and mics on mute when not speaking.</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We will do our best to come to everyone during discussions, but we do have to be mindful of time.</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Please can we ask that you be mindful of what you say so we can keep everyone safe. So, we ask, for example, not to talk about past traumas, abuse and self harm, drugs etc.  </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Free from distractions. </a:t>
            </a:r>
          </a:p>
          <a:p>
            <a:pPr marL="359994" marR="0" indent="-359994" algn="l">
              <a:spcBef>
                <a:spcPts val="0"/>
              </a:spcBef>
              <a:spcAft>
                <a:spcPts val="0"/>
              </a:spcAft>
              <a:buFont typeface="Arial" panose="020B0604020202020204" pitchFamily="34" charset="0"/>
              <a:buChar char="•"/>
            </a:pPr>
            <a:r>
              <a:rPr lang="en-US" sz="1700" kern="1400" dirty="0">
                <a:latin typeface="Symbol" panose="05050102010706020507" pitchFamily="18" charset="2"/>
              </a:rPr>
              <a:t>I</a:t>
            </a:r>
            <a:r>
              <a:rPr lang="en-US" sz="1700" kern="1400" dirty="0">
                <a:ln>
                  <a:noFill/>
                </a:ln>
                <a:solidFill>
                  <a:srgbClr val="000000"/>
                </a:solidFill>
                <a:effectLst/>
                <a:latin typeface="Calibri" panose="020F0502020204030204" pitchFamily="34" charset="0"/>
              </a:rPr>
              <a:t>f anyone is struggling or feels uncomfortable with the topic of conversation, please take a few minutes away from the group. You can also use the numbers on the following page.</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Confidentiality.  Please ensure that your space is confidential and you do not have others in the room with you.  This means you can feel safe in the sharing of knowledge. It is important not to disclose any information that you do not feel comfortable sharing with the group.</a:t>
            </a:r>
          </a:p>
          <a:p>
            <a:pPr marL="359994" marR="0" indent="-359994" algn="l">
              <a:spcBef>
                <a:spcPts val="0"/>
              </a:spcBef>
              <a:spcAft>
                <a:spcPts val="0"/>
              </a:spcAft>
              <a:buFont typeface="Arial" panose="020B0604020202020204" pitchFamily="34" charset="0"/>
              <a:buChar char="•"/>
            </a:pPr>
            <a:r>
              <a:rPr lang="en-US" sz="1700" kern="1400" dirty="0">
                <a:ln>
                  <a:noFill/>
                </a:ln>
                <a:solidFill>
                  <a:srgbClr val="000000"/>
                </a:solidFill>
                <a:effectLst/>
                <a:latin typeface="Calibri" panose="020F0502020204030204" pitchFamily="34" charset="0"/>
              </a:rPr>
              <a:t>All discussions are kept confidential and are not discussed outside of the group setting.</a:t>
            </a:r>
          </a:p>
          <a:p>
            <a:pPr marL="0" marR="0" indent="0" algn="l">
              <a:spcBef>
                <a:spcPts val="0"/>
              </a:spcBef>
              <a:spcAft>
                <a:spcPts val="600"/>
              </a:spcAft>
            </a:pPr>
            <a:r>
              <a:rPr lang="en-US" sz="1700" kern="1400" dirty="0">
                <a:ln>
                  <a:noFill/>
                </a:ln>
                <a:solidFill>
                  <a:srgbClr val="000000"/>
                </a:solidFill>
                <a:effectLst/>
                <a:latin typeface="Calibri" panose="020F0502020204030204" pitchFamily="34" charset="0"/>
              </a:rPr>
              <a:t> </a:t>
            </a:r>
          </a:p>
          <a:p>
            <a:endParaRPr lang="en-GB" sz="1700" dirty="0"/>
          </a:p>
        </p:txBody>
      </p:sp>
      <p:sp>
        <p:nvSpPr>
          <p:cNvPr id="7" name="Slide Number Placeholder 6">
            <a:extLst>
              <a:ext uri="{FF2B5EF4-FFF2-40B4-BE49-F238E27FC236}">
                <a16:creationId xmlns:a16="http://schemas.microsoft.com/office/drawing/2014/main" id="{8E11C6FE-1401-535B-C033-3D6AFE973CC1}"/>
              </a:ext>
            </a:extLst>
          </p:cNvPr>
          <p:cNvSpPr>
            <a:spLocks noGrp="1"/>
          </p:cNvSpPr>
          <p:nvPr>
            <p:ph type="sldNum" sz="quarter" idx="4"/>
          </p:nvPr>
        </p:nvSpPr>
        <p:spPr/>
        <p:txBody>
          <a:bodyPr/>
          <a:lstStyle/>
          <a:p>
            <a:fld id="{48C91D3C-AA5C-7440-8489-158FBC20DC87}" type="slidenum">
              <a:rPr lang="en-US" smtClean="0"/>
              <a:pPr/>
              <a:t>2</a:t>
            </a:fld>
            <a:endParaRPr lang="en-US" dirty="0"/>
          </a:p>
        </p:txBody>
      </p:sp>
    </p:spTree>
    <p:extLst>
      <p:ext uri="{BB962C8B-B14F-4D97-AF65-F5344CB8AC3E}">
        <p14:creationId xmlns:p14="http://schemas.microsoft.com/office/powerpoint/2010/main" val="176886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Five Senses and Neuroscience – The Scientist In Me">
            <a:extLst>
              <a:ext uri="{FF2B5EF4-FFF2-40B4-BE49-F238E27FC236}">
                <a16:creationId xmlns:a16="http://schemas.microsoft.com/office/drawing/2014/main" id="{35F67357-98A1-8195-C1FF-040712CB3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4" y="942975"/>
            <a:ext cx="6122379"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5870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80894-91E0-3CFD-BA82-272E1CDEC87F}"/>
              </a:ext>
            </a:extLst>
          </p:cNvPr>
          <p:cNvSpPr>
            <a:spLocks noGrp="1"/>
          </p:cNvSpPr>
          <p:nvPr>
            <p:ph type="body" sz="quarter" idx="10"/>
          </p:nvPr>
        </p:nvSpPr>
        <p:spPr/>
        <p:txBody>
          <a:bodyPr/>
          <a:lstStyle/>
          <a:p>
            <a:r>
              <a:rPr lang="en-GB" sz="4400" dirty="0"/>
              <a:t>Session 3</a:t>
            </a:r>
          </a:p>
        </p:txBody>
      </p:sp>
    </p:spTree>
    <p:extLst>
      <p:ext uri="{BB962C8B-B14F-4D97-AF65-F5344CB8AC3E}">
        <p14:creationId xmlns:p14="http://schemas.microsoft.com/office/powerpoint/2010/main" val="425572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C734F6-BCE7-2D9A-87EB-309B1CA3E20D}"/>
              </a:ext>
            </a:extLst>
          </p:cNvPr>
          <p:cNvSpPr txBox="1">
            <a:spLocks/>
          </p:cNvSpPr>
          <p:nvPr/>
        </p:nvSpPr>
        <p:spPr>
          <a:xfrm>
            <a:off x="263494" y="954132"/>
            <a:ext cx="6899306" cy="485993"/>
          </a:xfrm>
          <a:prstGeom prst="rect">
            <a:avLst/>
          </a:prstGeom>
        </p:spPr>
        <p:txBody>
          <a:bodyPr/>
          <a:lst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a:lstStyle>
          <a:p>
            <a:r>
              <a:rPr lang="en-GB" dirty="0"/>
              <a:t>Session 3</a:t>
            </a:r>
          </a:p>
        </p:txBody>
      </p:sp>
      <p:sp>
        <p:nvSpPr>
          <p:cNvPr id="4" name="Text Box 2">
            <a:extLst>
              <a:ext uri="{FF2B5EF4-FFF2-40B4-BE49-F238E27FC236}">
                <a16:creationId xmlns:a16="http://schemas.microsoft.com/office/drawing/2014/main" id="{03319922-039D-8648-83B9-D6D3FE041022}"/>
              </a:ext>
            </a:extLst>
          </p:cNvPr>
          <p:cNvSpPr txBox="1">
            <a:spLocks noChangeArrowheads="1"/>
          </p:cNvSpPr>
          <p:nvPr/>
        </p:nvSpPr>
        <p:spPr bwMode="auto">
          <a:xfrm>
            <a:off x="2074862" y="2311879"/>
            <a:ext cx="4994276" cy="34936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Recognising Emotions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The Wave of Emotion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STOP skill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Using techniques to self soothe </a:t>
            </a:r>
          </a:p>
          <a:p>
            <a:pPr marL="0" marR="250825"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000000"/>
              </a:solidFill>
              <a:effectLst/>
              <a:latin typeface="Calibri" panose="020F0502020204030204" pitchFamily="34" charset="0"/>
            </a:endParaRPr>
          </a:p>
          <a:p>
            <a:pPr marL="0" marR="250825"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000000"/>
              </a:solidFill>
              <a:effectLst/>
              <a:latin typeface="Calibri" panose="020F0502020204030204" pitchFamily="34" charset="0"/>
            </a:endParaRPr>
          </a:p>
          <a:p>
            <a:pPr marL="0" marR="250825"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Skills Practice for the week: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Identifying the wave of emotion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Rehearse STOP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137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F77DEB9-1483-A2FB-32F8-9C9BCBB8D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705" y="1511211"/>
            <a:ext cx="5755407" cy="40657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5888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yers Park HS IB on Twitter: &quot;Hey, Mustangs! Don't forget to be Kind to  Your Mind 😃. This 7-11 breathing technique can help to reduce anxiety and  assist in relaxing. Check out">
            <a:extLst>
              <a:ext uri="{FF2B5EF4-FFF2-40B4-BE49-F238E27FC236}">
                <a16:creationId xmlns:a16="http://schemas.microsoft.com/office/drawing/2014/main" id="{5ACA78E5-B25A-DAE2-488D-0B6C8372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5" b="18401"/>
          <a:stretch/>
        </p:blipFill>
        <p:spPr bwMode="auto">
          <a:xfrm>
            <a:off x="2117724" y="1121434"/>
            <a:ext cx="4908551" cy="501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1467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6826411-CAFB-5DF5-4D90-EF94F057B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7" t="10356" r="1031" b="1698"/>
          <a:stretch>
            <a:fillRect/>
          </a:stretch>
        </p:blipFill>
        <p:spPr bwMode="auto">
          <a:xfrm>
            <a:off x="622794" y="1162977"/>
            <a:ext cx="7898412" cy="47361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7824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rvive a Crisis Situation with DBT Distress Tolerance Skills | Skyland  Trail">
            <a:extLst>
              <a:ext uri="{FF2B5EF4-FFF2-40B4-BE49-F238E27FC236}">
                <a16:creationId xmlns:a16="http://schemas.microsoft.com/office/drawing/2014/main" id="{0DEFC60D-6579-35E3-2351-89C35DAF7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265" b="3780"/>
          <a:stretch>
            <a:fillRect/>
          </a:stretch>
        </p:blipFill>
        <p:spPr bwMode="auto">
          <a:xfrm>
            <a:off x="3105150" y="550862"/>
            <a:ext cx="29337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99" name="Picture 3" descr="Prohibition sticker &quot;STOP&quot;, removable - DURABLE">
            <a:extLst>
              <a:ext uri="{FF2B5EF4-FFF2-40B4-BE49-F238E27FC236}">
                <a16:creationId xmlns:a16="http://schemas.microsoft.com/office/drawing/2014/main" id="{6CECE43F-8736-9390-26E0-7F8330FFB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86" y="1085758"/>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55522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E4234-373C-C465-8B17-375AD283846B}"/>
              </a:ext>
            </a:extLst>
          </p:cNvPr>
          <p:cNvPicPr>
            <a:picLocks noChangeAspect="1"/>
          </p:cNvPicPr>
          <p:nvPr/>
        </p:nvPicPr>
        <p:blipFill rotWithShape="1">
          <a:blip r:embed="rId2"/>
          <a:srcRect l="5849" t="18637" r="61226" b="10251"/>
          <a:stretch/>
        </p:blipFill>
        <p:spPr>
          <a:xfrm>
            <a:off x="1121149" y="1332780"/>
            <a:ext cx="6901701" cy="4192439"/>
          </a:xfrm>
          <a:prstGeom prst="rect">
            <a:avLst/>
          </a:prstGeom>
        </p:spPr>
      </p:pic>
    </p:spTree>
    <p:extLst>
      <p:ext uri="{BB962C8B-B14F-4D97-AF65-F5344CB8AC3E}">
        <p14:creationId xmlns:p14="http://schemas.microsoft.com/office/powerpoint/2010/main" val="14938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be an image of text that says &quot;Self-Soothe Using the Senses Sound Sight Look Lookat thestars stars Watch the clouds Artwork or photos Gentle music White noise Nature sounds Smell Essential oils Flowers favourite scent Taste Cup oftea tea Something sweet Your favourite food Movement Touch Soft comfy clothes Warm bath or shower Cuddles with pets Gentle rocking Swinging Stretching @drstaceyschell&quot;">
            <a:extLst>
              <a:ext uri="{FF2B5EF4-FFF2-40B4-BE49-F238E27FC236}">
                <a16:creationId xmlns:a16="http://schemas.microsoft.com/office/drawing/2014/main" id="{9E7334FA-D1C4-E4B2-6784-EA4265A0E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8" t="5321" r="2541" b="14899"/>
          <a:stretch>
            <a:fillRect/>
          </a:stretch>
        </p:blipFill>
        <p:spPr bwMode="auto">
          <a:xfrm>
            <a:off x="2084959" y="1275121"/>
            <a:ext cx="4974082" cy="415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29703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D2F0E-1EF6-6B10-70A5-5032A80864BA}"/>
              </a:ext>
            </a:extLst>
          </p:cNvPr>
          <p:cNvSpPr>
            <a:spLocks noGrp="1"/>
          </p:cNvSpPr>
          <p:nvPr>
            <p:ph type="body" sz="quarter" idx="12"/>
          </p:nvPr>
        </p:nvSpPr>
        <p:spPr>
          <a:xfrm>
            <a:off x="4223064" y="5035585"/>
            <a:ext cx="3508029" cy="648752"/>
          </a:xfrm>
        </p:spPr>
        <p:txBody>
          <a:bodyPr/>
          <a:lstStyle/>
          <a:p>
            <a:r>
              <a:rPr lang="en-GB" dirty="0"/>
              <a:t>Session 4</a:t>
            </a:r>
          </a:p>
        </p:txBody>
      </p:sp>
    </p:spTree>
    <p:extLst>
      <p:ext uri="{BB962C8B-B14F-4D97-AF65-F5344CB8AC3E}">
        <p14:creationId xmlns:p14="http://schemas.microsoft.com/office/powerpoint/2010/main" val="129908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7F35-3E76-8851-4ABB-2FD5416B19CB}"/>
              </a:ext>
            </a:extLst>
          </p:cNvPr>
          <p:cNvSpPr>
            <a:spLocks noGrp="1"/>
          </p:cNvSpPr>
          <p:nvPr>
            <p:ph type="title"/>
          </p:nvPr>
        </p:nvSpPr>
        <p:spPr>
          <a:xfrm>
            <a:off x="263494" y="381330"/>
            <a:ext cx="6899306" cy="485993"/>
          </a:xfrm>
        </p:spPr>
        <p:txBody>
          <a:bodyPr/>
          <a:lstStyle/>
          <a:p>
            <a:r>
              <a:rPr lang="en-GB" dirty="0"/>
              <a:t>Useful Helplines</a:t>
            </a:r>
          </a:p>
        </p:txBody>
      </p:sp>
      <p:sp>
        <p:nvSpPr>
          <p:cNvPr id="6" name="Text Placeholder 5">
            <a:extLst>
              <a:ext uri="{FF2B5EF4-FFF2-40B4-BE49-F238E27FC236}">
                <a16:creationId xmlns:a16="http://schemas.microsoft.com/office/drawing/2014/main" id="{D34BAC43-BA77-CEFE-9D9B-B9DF287EEDF7}"/>
              </a:ext>
            </a:extLst>
          </p:cNvPr>
          <p:cNvSpPr>
            <a:spLocks noGrp="1"/>
          </p:cNvSpPr>
          <p:nvPr>
            <p:ph type="body" sz="quarter" idx="14"/>
          </p:nvPr>
        </p:nvSpPr>
        <p:spPr>
          <a:xfrm>
            <a:off x="263494" y="1687107"/>
            <a:ext cx="3394106" cy="3161117"/>
          </a:xfrm>
        </p:spPr>
        <p:txBody>
          <a:bodyPr>
            <a:normAutofit fontScale="32500" lnSpcReduction="20000"/>
          </a:bodyPr>
          <a:lstStyle/>
          <a:p>
            <a:pPr marL="0" marR="0" indent="0" algn="l">
              <a:lnSpc>
                <a:spcPct val="119000"/>
              </a:lnSpc>
              <a:spcBef>
                <a:spcPts val="0"/>
              </a:spcBef>
              <a:spcAft>
                <a:spcPts val="600"/>
              </a:spcAft>
            </a:pPr>
            <a:r>
              <a:rPr lang="en-US" sz="4900" b="1" kern="1400" dirty="0" err="1">
                <a:ln>
                  <a:noFill/>
                </a:ln>
                <a:solidFill>
                  <a:srgbClr val="000000"/>
                </a:solidFill>
                <a:effectLst/>
                <a:latin typeface="Calibri" panose="020F0502020204030204" pitchFamily="34" charset="0"/>
              </a:rPr>
              <a:t>Mindline</a:t>
            </a:r>
            <a:r>
              <a:rPr lang="en-US" sz="4900" b="1" kern="1400" dirty="0">
                <a:ln>
                  <a:noFill/>
                </a:ln>
                <a:solidFill>
                  <a:srgbClr val="000000"/>
                </a:solidFill>
                <a:effectLst/>
                <a:latin typeface="Calibri" panose="020F0502020204030204" pitchFamily="34" charset="0"/>
              </a:rPr>
              <a:t> (24/7): </a:t>
            </a:r>
            <a:r>
              <a:rPr lang="en-US" sz="4900" kern="1400" dirty="0">
                <a:ln>
                  <a:noFill/>
                </a:ln>
                <a:solidFill>
                  <a:srgbClr val="000000"/>
                </a:solidFill>
                <a:effectLst/>
                <a:latin typeface="Calibri" panose="020F0502020204030204" pitchFamily="34" charset="0"/>
              </a:rPr>
              <a:t>01823 276892</a:t>
            </a:r>
          </a:p>
          <a:p>
            <a:pPr marL="0" marR="0" indent="0" algn="l">
              <a:lnSpc>
                <a:spcPct val="119000"/>
              </a:lnSpc>
              <a:spcBef>
                <a:spcPts val="0"/>
              </a:spcBef>
              <a:spcAft>
                <a:spcPts val="600"/>
              </a:spcAft>
            </a:pPr>
            <a:r>
              <a:rPr lang="en-US" sz="4900" b="1" kern="1400" dirty="0">
                <a:ln>
                  <a:noFill/>
                </a:ln>
                <a:solidFill>
                  <a:srgbClr val="000000"/>
                </a:solidFill>
                <a:effectLst/>
                <a:latin typeface="Calibri" panose="020F0502020204030204" pitchFamily="34" charset="0"/>
              </a:rPr>
              <a:t>Shout (24/7): </a:t>
            </a:r>
            <a:r>
              <a:rPr lang="en-US" sz="4900" kern="1400" dirty="0">
                <a:ln>
                  <a:noFill/>
                </a:ln>
                <a:solidFill>
                  <a:srgbClr val="000000"/>
                </a:solidFill>
                <a:effectLst/>
                <a:latin typeface="Calibri" panose="020F0502020204030204" pitchFamily="34" charset="0"/>
              </a:rPr>
              <a:t>Text SHOUT to 85258</a:t>
            </a:r>
          </a:p>
          <a:p>
            <a:pPr marL="0" marR="0" indent="0" algn="l">
              <a:lnSpc>
                <a:spcPct val="119000"/>
              </a:lnSpc>
              <a:spcBef>
                <a:spcPts val="0"/>
              </a:spcBef>
              <a:spcAft>
                <a:spcPts val="600"/>
              </a:spcAft>
            </a:pPr>
            <a:r>
              <a:rPr lang="en-US" sz="4900" b="1" kern="1400" dirty="0">
                <a:ln>
                  <a:noFill/>
                </a:ln>
                <a:solidFill>
                  <a:srgbClr val="000000"/>
                </a:solidFill>
                <a:effectLst/>
                <a:latin typeface="Calibri" panose="020F0502020204030204" pitchFamily="34" charset="0"/>
              </a:rPr>
              <a:t>Samaritans (24/7): </a:t>
            </a:r>
            <a:r>
              <a:rPr lang="en-US" sz="4900" kern="1400" dirty="0">
                <a:ln>
                  <a:noFill/>
                </a:ln>
                <a:solidFill>
                  <a:srgbClr val="000000"/>
                </a:solidFill>
                <a:effectLst/>
                <a:latin typeface="Calibri" panose="020F0502020204030204" pitchFamily="34" charset="0"/>
              </a:rPr>
              <a:t>116 123</a:t>
            </a:r>
          </a:p>
          <a:p>
            <a:pPr marL="0" marR="0" indent="0" algn="l">
              <a:lnSpc>
                <a:spcPct val="119000"/>
              </a:lnSpc>
              <a:spcBef>
                <a:spcPts val="0"/>
              </a:spcBef>
              <a:spcAft>
                <a:spcPts val="600"/>
              </a:spcAft>
            </a:pPr>
            <a:r>
              <a:rPr lang="en-US" sz="4900" b="1" kern="1400" dirty="0">
                <a:ln>
                  <a:noFill/>
                </a:ln>
                <a:solidFill>
                  <a:srgbClr val="000000"/>
                </a:solidFill>
                <a:effectLst/>
                <a:latin typeface="Calibri" panose="020F0502020204030204" pitchFamily="34" charset="0"/>
              </a:rPr>
              <a:t>Life threatening/emergency situations (24/7): </a:t>
            </a:r>
            <a:r>
              <a:rPr lang="en-US" sz="4900" kern="1400" dirty="0">
                <a:ln>
                  <a:noFill/>
                </a:ln>
                <a:solidFill>
                  <a:srgbClr val="000000"/>
                </a:solidFill>
                <a:effectLst/>
                <a:latin typeface="Calibri" panose="020F0502020204030204" pitchFamily="34" charset="0"/>
              </a:rPr>
              <a:t>999</a:t>
            </a:r>
          </a:p>
          <a:p>
            <a:pPr marL="0" marR="0" indent="0" algn="l">
              <a:lnSpc>
                <a:spcPct val="119000"/>
              </a:lnSpc>
              <a:spcBef>
                <a:spcPts val="0"/>
              </a:spcBef>
              <a:spcAft>
                <a:spcPts val="600"/>
              </a:spcAft>
            </a:pPr>
            <a:r>
              <a:rPr lang="en-US" sz="4900" b="1" kern="1400" dirty="0">
                <a:ln>
                  <a:noFill/>
                </a:ln>
                <a:solidFill>
                  <a:srgbClr val="000000"/>
                </a:solidFill>
                <a:effectLst/>
                <a:latin typeface="Calibri" panose="020F0502020204030204" pitchFamily="34" charset="0"/>
              </a:rPr>
              <a:t>Urgent medical help and advice but not a life-threatening situation (24/7): </a:t>
            </a:r>
            <a:r>
              <a:rPr lang="en-US" sz="4900" kern="1400" dirty="0">
                <a:ln>
                  <a:noFill/>
                </a:ln>
                <a:solidFill>
                  <a:srgbClr val="000000"/>
                </a:solidFill>
                <a:effectLst/>
                <a:latin typeface="Calibri" panose="020F0502020204030204" pitchFamily="34" charset="0"/>
              </a:rPr>
              <a:t>111</a:t>
            </a:r>
          </a:p>
          <a:p>
            <a:pPr marL="0" marR="0" indent="0" algn="l">
              <a:lnSpc>
                <a:spcPct val="119000"/>
              </a:lnSpc>
              <a:spcBef>
                <a:spcPts val="0"/>
              </a:spcBef>
              <a:spcAft>
                <a:spcPts val="600"/>
              </a:spcAft>
            </a:pPr>
            <a:r>
              <a:rPr lang="en-US" sz="4900" kern="1400" dirty="0">
                <a:ln>
                  <a:noFill/>
                </a:ln>
                <a:solidFill>
                  <a:srgbClr val="000000"/>
                </a:solidFill>
                <a:effectLst/>
                <a:latin typeface="Calibri" panose="020F0502020204030204" pitchFamily="34" charset="0"/>
              </a:rPr>
              <a:t> </a:t>
            </a:r>
            <a:endParaRPr lang="en-GB" dirty="0"/>
          </a:p>
        </p:txBody>
      </p:sp>
      <p:sp>
        <p:nvSpPr>
          <p:cNvPr id="7" name="Slide Number Placeholder 6">
            <a:extLst>
              <a:ext uri="{FF2B5EF4-FFF2-40B4-BE49-F238E27FC236}">
                <a16:creationId xmlns:a16="http://schemas.microsoft.com/office/drawing/2014/main" id="{8855DD99-BD64-FD63-B64E-BA147F411037}"/>
              </a:ext>
            </a:extLst>
          </p:cNvPr>
          <p:cNvSpPr>
            <a:spLocks noGrp="1"/>
          </p:cNvSpPr>
          <p:nvPr>
            <p:ph type="sldNum" sz="quarter" idx="4"/>
          </p:nvPr>
        </p:nvSpPr>
        <p:spPr/>
        <p:txBody>
          <a:bodyPr/>
          <a:lstStyle/>
          <a:p>
            <a:fld id="{48C91D3C-AA5C-7440-8489-158FBC20DC87}" type="slidenum">
              <a:rPr lang="en-US" smtClean="0"/>
              <a:pPr/>
              <a:t>3</a:t>
            </a:fld>
            <a:endParaRPr lang="en-US" dirty="0"/>
          </a:p>
        </p:txBody>
      </p:sp>
      <p:sp>
        <p:nvSpPr>
          <p:cNvPr id="9" name="TextBox 8">
            <a:extLst>
              <a:ext uri="{FF2B5EF4-FFF2-40B4-BE49-F238E27FC236}">
                <a16:creationId xmlns:a16="http://schemas.microsoft.com/office/drawing/2014/main" id="{BAD8B477-1B8A-A857-1E78-3F7EF66B8889}"/>
              </a:ext>
            </a:extLst>
          </p:cNvPr>
          <p:cNvSpPr txBox="1"/>
          <p:nvPr/>
        </p:nvSpPr>
        <p:spPr>
          <a:xfrm>
            <a:off x="4049556" y="1015371"/>
            <a:ext cx="4614862" cy="5033814"/>
          </a:xfrm>
          <a:prstGeom prst="rect">
            <a:avLst/>
          </a:prstGeom>
          <a:noFill/>
        </p:spPr>
        <p:txBody>
          <a:bodyPr wrap="square">
            <a:spAutoFit/>
          </a:bodyPr>
          <a:lstStyle/>
          <a:p>
            <a:pPr marR="0" algn="l">
              <a:lnSpc>
                <a:spcPct val="120000"/>
              </a:lnSpc>
              <a:spcBef>
                <a:spcPts val="0"/>
              </a:spcBef>
              <a:spcAft>
                <a:spcPts val="600"/>
              </a:spcAft>
            </a:pPr>
            <a:r>
              <a:rPr lang="en-US" sz="1200" b="1" u="sng" kern="1400" dirty="0">
                <a:ln>
                  <a:noFill/>
                </a:ln>
                <a:solidFill>
                  <a:srgbClr val="000000"/>
                </a:solidFill>
                <a:effectLst/>
                <a:latin typeface="Calibri" panose="020F0502020204030204" pitchFamily="34" charset="0"/>
              </a:rPr>
              <a:t>Local Crisis Spaces in Somerset to get out of hours support: </a:t>
            </a:r>
            <a:endParaRPr lang="en-US" sz="1200" kern="1400" dirty="0">
              <a:ln>
                <a:noFill/>
              </a:ln>
              <a:solidFill>
                <a:srgbClr val="000000"/>
              </a:solidFill>
              <a:effectLst/>
              <a:latin typeface="Calibri" panose="020F0502020204030204" pitchFamily="34" charset="0"/>
            </a:endParaRPr>
          </a:p>
          <a:p>
            <a:pPr marR="0" algn="l">
              <a:lnSpc>
                <a:spcPct val="120000"/>
              </a:lnSpc>
              <a:spcBef>
                <a:spcPts val="0"/>
              </a:spcBef>
              <a:spcAft>
                <a:spcPts val="1400"/>
              </a:spcAft>
            </a:pPr>
            <a:r>
              <a:rPr lang="en-US" sz="1200" b="1" kern="1400" dirty="0">
                <a:ln>
                  <a:noFill/>
                </a:ln>
                <a:solidFill>
                  <a:srgbClr val="000000"/>
                </a:solidFill>
                <a:effectLst/>
                <a:latin typeface="Calibri" panose="020F0502020204030204" pitchFamily="34" charset="0"/>
              </a:rPr>
              <a:t>Taunton (Mind in Somerset)</a:t>
            </a:r>
            <a:r>
              <a:rPr lang="en-US" sz="1200" kern="1400" dirty="0">
                <a:ln>
                  <a:noFill/>
                </a:ln>
                <a:solidFill>
                  <a:srgbClr val="000000"/>
                </a:solidFill>
                <a:effectLst/>
                <a:latin typeface="Calibri" panose="020F0502020204030204" pitchFamily="34" charset="0"/>
              </a:rPr>
              <a:t>: Monday – Sunday: 6PM – 11:00PM Saturday and Sunday 12-4PM</a:t>
            </a:r>
          </a:p>
          <a:p>
            <a:pPr marR="0" algn="l">
              <a:lnSpc>
                <a:spcPct val="120000"/>
              </a:lnSpc>
              <a:spcBef>
                <a:spcPts val="0"/>
              </a:spcBef>
              <a:spcAft>
                <a:spcPts val="1400"/>
              </a:spcAft>
            </a:pPr>
            <a:r>
              <a:rPr lang="en-US" sz="1200" i="1" kern="1400" dirty="0">
                <a:ln>
                  <a:noFill/>
                </a:ln>
                <a:solidFill>
                  <a:srgbClr val="000000"/>
                </a:solidFill>
                <a:effectLst/>
                <a:latin typeface="Calibri" panose="020F0502020204030204" pitchFamily="34" charset="0"/>
              </a:rPr>
              <a:t>Sussex Lodge, 44 Station Rd, Taunton Somerset TA1 1NS</a:t>
            </a:r>
            <a:endParaRPr lang="en-US" sz="1200" kern="1400" dirty="0">
              <a:ln>
                <a:noFill/>
              </a:ln>
              <a:solidFill>
                <a:srgbClr val="000000"/>
              </a:solidFill>
              <a:effectLst/>
              <a:latin typeface="Calibri" panose="020F0502020204030204" pitchFamily="34" charset="0"/>
            </a:endParaRPr>
          </a:p>
          <a:p>
            <a:pPr marR="0" algn="l">
              <a:lnSpc>
                <a:spcPct val="120000"/>
              </a:lnSpc>
              <a:spcBef>
                <a:spcPts val="0"/>
              </a:spcBef>
              <a:spcAft>
                <a:spcPts val="1400"/>
              </a:spcAft>
            </a:pPr>
            <a:r>
              <a:rPr lang="en-US" sz="1200" b="1" kern="1400" dirty="0" err="1">
                <a:ln>
                  <a:noFill/>
                </a:ln>
                <a:solidFill>
                  <a:srgbClr val="000000"/>
                </a:solidFill>
                <a:effectLst/>
                <a:latin typeface="Calibri" panose="020F0502020204030204" pitchFamily="34" charset="0"/>
              </a:rPr>
              <a:t>Yeovil</a:t>
            </a:r>
            <a:r>
              <a:rPr lang="en-US" sz="1200" b="1" kern="1400" dirty="0">
                <a:ln>
                  <a:noFill/>
                </a:ln>
                <a:solidFill>
                  <a:srgbClr val="000000"/>
                </a:solidFill>
                <a:effectLst/>
                <a:latin typeface="Calibri" panose="020F0502020204030204" pitchFamily="34" charset="0"/>
              </a:rPr>
              <a:t> (Mind in Somerset)</a:t>
            </a:r>
            <a:r>
              <a:rPr lang="en-US" sz="1200" kern="1400" dirty="0">
                <a:ln>
                  <a:noFill/>
                </a:ln>
                <a:solidFill>
                  <a:srgbClr val="000000"/>
                </a:solidFill>
                <a:effectLst/>
                <a:latin typeface="Calibri" panose="020F0502020204030204" pitchFamily="34" charset="0"/>
              </a:rPr>
              <a:t>: Monday – Sunday: 6PM – 11:00PM Saturday and Sunday 12-4PM</a:t>
            </a:r>
          </a:p>
          <a:p>
            <a:pPr marR="0" algn="l">
              <a:lnSpc>
                <a:spcPct val="120000"/>
              </a:lnSpc>
              <a:spcBef>
                <a:spcPts val="0"/>
              </a:spcBef>
              <a:spcAft>
                <a:spcPts val="1400"/>
              </a:spcAft>
            </a:pPr>
            <a:r>
              <a:rPr lang="en-US" sz="1200" i="1" kern="1400" dirty="0" err="1">
                <a:ln>
                  <a:noFill/>
                </a:ln>
                <a:solidFill>
                  <a:srgbClr val="000000"/>
                </a:solidFill>
                <a:effectLst/>
                <a:latin typeface="Calibri" panose="020F0502020204030204" pitchFamily="34" charset="0"/>
              </a:rPr>
              <a:t>Yeovil</a:t>
            </a:r>
            <a:r>
              <a:rPr lang="en-US" sz="1200" i="1" kern="1400" dirty="0">
                <a:ln>
                  <a:noFill/>
                </a:ln>
                <a:solidFill>
                  <a:srgbClr val="000000"/>
                </a:solidFill>
                <a:effectLst/>
                <a:latin typeface="Calibri" panose="020F0502020204030204" pitchFamily="34" charset="0"/>
              </a:rPr>
              <a:t> Foyer, Peter St, </a:t>
            </a:r>
            <a:r>
              <a:rPr lang="en-US" sz="1200" i="1" kern="1400" dirty="0" err="1">
                <a:ln>
                  <a:noFill/>
                </a:ln>
                <a:solidFill>
                  <a:srgbClr val="000000"/>
                </a:solidFill>
                <a:effectLst/>
                <a:latin typeface="Calibri" panose="020F0502020204030204" pitchFamily="34" charset="0"/>
              </a:rPr>
              <a:t>Yeovil</a:t>
            </a:r>
            <a:r>
              <a:rPr lang="en-US" sz="1200" i="1" kern="1400" dirty="0">
                <a:ln>
                  <a:noFill/>
                </a:ln>
                <a:solidFill>
                  <a:srgbClr val="000000"/>
                </a:solidFill>
                <a:effectLst/>
                <a:latin typeface="Calibri" panose="020F0502020204030204" pitchFamily="34" charset="0"/>
              </a:rPr>
              <a:t> BA20 1PN</a:t>
            </a:r>
            <a:endParaRPr lang="en-US" sz="1200" kern="1400" dirty="0">
              <a:ln>
                <a:noFill/>
              </a:ln>
              <a:solidFill>
                <a:srgbClr val="000000"/>
              </a:solidFill>
              <a:effectLst/>
              <a:latin typeface="Calibri" panose="020F0502020204030204" pitchFamily="34" charset="0"/>
            </a:endParaRPr>
          </a:p>
          <a:p>
            <a:pPr marR="0" algn="l">
              <a:lnSpc>
                <a:spcPct val="120000"/>
              </a:lnSpc>
              <a:spcBef>
                <a:spcPts val="0"/>
              </a:spcBef>
              <a:spcAft>
                <a:spcPts val="1400"/>
              </a:spcAft>
            </a:pPr>
            <a:r>
              <a:rPr lang="en-US" sz="1200" b="1" kern="1400" dirty="0" err="1">
                <a:ln>
                  <a:noFill/>
                </a:ln>
                <a:solidFill>
                  <a:srgbClr val="000000"/>
                </a:solidFill>
                <a:effectLst/>
                <a:latin typeface="Calibri" panose="020F0502020204030204" pitchFamily="34" charset="0"/>
              </a:rPr>
              <a:t>Bridgwater</a:t>
            </a:r>
            <a:r>
              <a:rPr lang="en-US" sz="1200" b="1" kern="1400" dirty="0">
                <a:ln>
                  <a:noFill/>
                </a:ln>
                <a:solidFill>
                  <a:srgbClr val="000000"/>
                </a:solidFill>
                <a:effectLst/>
                <a:latin typeface="Calibri" panose="020F0502020204030204" pitchFamily="34" charset="0"/>
              </a:rPr>
              <a:t> (Second Step)</a:t>
            </a:r>
            <a:r>
              <a:rPr lang="en-US" sz="1200" kern="1400" dirty="0">
                <a:ln>
                  <a:noFill/>
                </a:ln>
                <a:solidFill>
                  <a:srgbClr val="000000"/>
                </a:solidFill>
                <a:effectLst/>
                <a:latin typeface="Calibri" panose="020F0502020204030204" pitchFamily="34" charset="0"/>
              </a:rPr>
              <a:t>: Friday – Monday: 6PM – 11:00PM</a:t>
            </a:r>
          </a:p>
          <a:p>
            <a:pPr marR="0" algn="l">
              <a:lnSpc>
                <a:spcPct val="120000"/>
              </a:lnSpc>
              <a:spcBef>
                <a:spcPts val="0"/>
              </a:spcBef>
              <a:spcAft>
                <a:spcPts val="1400"/>
              </a:spcAft>
            </a:pPr>
            <a:r>
              <a:rPr lang="en-US" sz="1200" i="1" kern="1400" dirty="0">
                <a:ln>
                  <a:noFill/>
                </a:ln>
                <a:solidFill>
                  <a:srgbClr val="000000"/>
                </a:solidFill>
                <a:effectLst/>
                <a:latin typeface="Calibri" panose="020F0502020204030204" pitchFamily="34" charset="0"/>
              </a:rPr>
              <a:t>Town hall, High St, </a:t>
            </a:r>
            <a:r>
              <a:rPr lang="en-US" sz="1200" i="1" kern="1400" dirty="0" err="1">
                <a:ln>
                  <a:noFill/>
                </a:ln>
                <a:solidFill>
                  <a:srgbClr val="000000"/>
                </a:solidFill>
                <a:effectLst/>
                <a:latin typeface="Calibri" panose="020F0502020204030204" pitchFamily="34" charset="0"/>
              </a:rPr>
              <a:t>Bridgwater</a:t>
            </a:r>
            <a:r>
              <a:rPr lang="en-US" sz="1200" i="1" kern="1400" dirty="0">
                <a:ln>
                  <a:noFill/>
                </a:ln>
                <a:solidFill>
                  <a:srgbClr val="000000"/>
                </a:solidFill>
                <a:effectLst/>
                <a:latin typeface="Calibri" panose="020F0502020204030204" pitchFamily="34" charset="0"/>
              </a:rPr>
              <a:t>, TA6 3BL</a:t>
            </a:r>
            <a:endParaRPr lang="en-US" sz="1200" kern="1400" dirty="0">
              <a:ln>
                <a:noFill/>
              </a:ln>
              <a:solidFill>
                <a:srgbClr val="000000"/>
              </a:solidFill>
              <a:effectLst/>
              <a:latin typeface="Calibri" panose="020F0502020204030204" pitchFamily="34" charset="0"/>
            </a:endParaRPr>
          </a:p>
          <a:p>
            <a:pPr marR="0" algn="l">
              <a:lnSpc>
                <a:spcPct val="120000"/>
              </a:lnSpc>
              <a:spcBef>
                <a:spcPts val="0"/>
              </a:spcBef>
              <a:spcAft>
                <a:spcPts val="1400"/>
              </a:spcAft>
            </a:pPr>
            <a:r>
              <a:rPr lang="en-US" sz="1200" b="1" kern="1400" dirty="0">
                <a:ln>
                  <a:noFill/>
                </a:ln>
                <a:solidFill>
                  <a:srgbClr val="000000"/>
                </a:solidFill>
                <a:effectLst/>
                <a:latin typeface="Calibri" panose="020F0502020204030204" pitchFamily="34" charset="0"/>
              </a:rPr>
              <a:t>Mendip (Second Step):</a:t>
            </a:r>
            <a:r>
              <a:rPr lang="en-US" sz="1200" kern="1400" dirty="0">
                <a:ln>
                  <a:noFill/>
                </a:ln>
                <a:solidFill>
                  <a:srgbClr val="000000"/>
                </a:solidFill>
                <a:effectLst/>
                <a:latin typeface="Calibri" panose="020F0502020204030204" pitchFamily="34" charset="0"/>
              </a:rPr>
              <a:t> Sunday – Monday 6PM- 11PM</a:t>
            </a:r>
          </a:p>
          <a:p>
            <a:pPr marR="0" algn="l">
              <a:lnSpc>
                <a:spcPct val="120000"/>
              </a:lnSpc>
              <a:spcBef>
                <a:spcPts val="0"/>
              </a:spcBef>
              <a:spcAft>
                <a:spcPts val="600"/>
              </a:spcAft>
            </a:pPr>
            <a:r>
              <a:rPr lang="en-US" sz="1200" kern="1400" dirty="0">
                <a:ln>
                  <a:noFill/>
                </a:ln>
                <a:solidFill>
                  <a:srgbClr val="000000"/>
                </a:solidFill>
                <a:effectLst/>
                <a:latin typeface="Calibri" panose="020F0502020204030204" pitchFamily="34" charset="0"/>
              </a:rPr>
              <a:t>Please phone </a:t>
            </a:r>
            <a:r>
              <a:rPr lang="en-US" sz="1200" b="1" kern="1400" dirty="0">
                <a:ln>
                  <a:noFill/>
                </a:ln>
                <a:solidFill>
                  <a:srgbClr val="000000"/>
                </a:solidFill>
                <a:effectLst/>
                <a:latin typeface="Calibri" panose="020F0502020204030204" pitchFamily="34" charset="0"/>
              </a:rPr>
              <a:t>01823 276 892</a:t>
            </a:r>
            <a:r>
              <a:rPr lang="en-US" sz="1200" kern="1400" dirty="0">
                <a:ln>
                  <a:noFill/>
                </a:ln>
                <a:solidFill>
                  <a:srgbClr val="000000"/>
                </a:solidFill>
                <a:effectLst/>
                <a:latin typeface="Calibri" panose="020F0502020204030204" pitchFamily="34" charset="0"/>
              </a:rPr>
              <a:t> before so they know that you are coming, and note that they cannot take anyone under eighteen or under the influence of drugs or alcohol. Due to health and safety procedures they cannot guarantee there is an accessible toilet facility on site.</a:t>
            </a:r>
          </a:p>
          <a:p>
            <a:pPr marR="0" algn="l">
              <a:lnSpc>
                <a:spcPct val="120000"/>
              </a:lnSpc>
              <a:spcBef>
                <a:spcPts val="0"/>
              </a:spcBef>
              <a:spcAft>
                <a:spcPts val="600"/>
              </a:spcAft>
            </a:pPr>
            <a:r>
              <a:rPr lang="en-US" sz="1200" kern="1400" dirty="0">
                <a:ln>
                  <a:noFill/>
                </a:ln>
                <a:solidFill>
                  <a:srgbClr val="000000"/>
                </a:solidFill>
                <a:effectLst/>
                <a:latin typeface="Calibri" panose="020F0502020204030204" pitchFamily="34" charset="0"/>
              </a:rPr>
              <a:t>Further information: https://www.mindinsomerset.org.uk/get-support/crisis-space/ </a:t>
            </a:r>
          </a:p>
        </p:txBody>
      </p:sp>
    </p:spTree>
    <p:extLst>
      <p:ext uri="{BB962C8B-B14F-4D97-AF65-F5344CB8AC3E}">
        <p14:creationId xmlns:p14="http://schemas.microsoft.com/office/powerpoint/2010/main" val="237984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3E6F678-EADE-6B18-F4DB-5CD2DE7B6AC1}"/>
              </a:ext>
            </a:extLst>
          </p:cNvPr>
          <p:cNvSpPr txBox="1">
            <a:spLocks noChangeArrowheads="1"/>
          </p:cNvSpPr>
          <p:nvPr/>
        </p:nvSpPr>
        <p:spPr bwMode="auto">
          <a:xfrm>
            <a:off x="1919287" y="2399732"/>
            <a:ext cx="5305425" cy="36128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Mindful observation of Emotions and Thoughts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Mindfulness to Current Emotion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Myths about Emotions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Mindfulness Describe Skill</a:t>
            </a:r>
          </a:p>
          <a:p>
            <a:pPr marL="0" marR="250825"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000000"/>
              </a:solidFill>
              <a:effectLst/>
              <a:latin typeface="Calibri" panose="020F0502020204030204" pitchFamily="34" charset="0"/>
            </a:endParaRPr>
          </a:p>
          <a:p>
            <a:pPr marL="0" marR="250825"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000000"/>
              </a:solidFill>
              <a:effectLst/>
              <a:latin typeface="Calibri" panose="020F0502020204030204" pitchFamily="34" charset="0"/>
            </a:endParaRPr>
          </a:p>
          <a:p>
            <a:pPr marL="0" marR="250825"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Skills Practice for the week: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Mindfulness to Current Emotion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Reflect on overall learning, plan how to continue using skills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38FE8397-3A89-EA2C-F3BB-55092A616B1C}"/>
              </a:ext>
            </a:extLst>
          </p:cNvPr>
          <p:cNvSpPr txBox="1">
            <a:spLocks/>
          </p:cNvSpPr>
          <p:nvPr/>
        </p:nvSpPr>
        <p:spPr>
          <a:xfrm>
            <a:off x="263494" y="954132"/>
            <a:ext cx="6899306" cy="485993"/>
          </a:xfrm>
          <a:prstGeom prst="rect">
            <a:avLst/>
          </a:prstGeom>
        </p:spPr>
        <p:txBody>
          <a:bodyPr/>
          <a:lst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a:lstStyle>
          <a:p>
            <a:r>
              <a:rPr lang="en-GB" dirty="0"/>
              <a:t>Session 4</a:t>
            </a:r>
          </a:p>
        </p:txBody>
      </p:sp>
    </p:spTree>
    <p:extLst>
      <p:ext uri="{BB962C8B-B14F-4D97-AF65-F5344CB8AC3E}">
        <p14:creationId xmlns:p14="http://schemas.microsoft.com/office/powerpoint/2010/main" val="165512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Yoga Sutras of Patanjali - Part 13 - World Yoga Institute">
            <a:extLst>
              <a:ext uri="{FF2B5EF4-FFF2-40B4-BE49-F238E27FC236}">
                <a16:creationId xmlns:a16="http://schemas.microsoft.com/office/drawing/2014/main" id="{65097328-3669-FAD5-4693-50F737DF6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290"/>
          <a:stretch>
            <a:fillRect/>
          </a:stretch>
        </p:blipFill>
        <p:spPr bwMode="auto">
          <a:xfrm>
            <a:off x="1203175" y="1203070"/>
            <a:ext cx="414972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How to break the avoidance cycle">
            <a:extLst>
              <a:ext uri="{FF2B5EF4-FFF2-40B4-BE49-F238E27FC236}">
                <a16:creationId xmlns:a16="http://schemas.microsoft.com/office/drawing/2014/main" id="{61360B67-A18A-EEBA-C2CF-B3DD79B54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414" y="3594039"/>
            <a:ext cx="3741169" cy="214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59470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0713F01-0E7F-9E5B-A823-56EAF0F5F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623" y="1685940"/>
            <a:ext cx="2486038" cy="3619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a:extLst>
              <a:ext uri="{FF2B5EF4-FFF2-40B4-BE49-F238E27FC236}">
                <a16:creationId xmlns:a16="http://schemas.microsoft.com/office/drawing/2014/main" id="{2A0FA60B-A042-5D86-AC0C-1B72A42AD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99" r="11655"/>
          <a:stretch>
            <a:fillRect/>
          </a:stretch>
        </p:blipFill>
        <p:spPr bwMode="auto">
          <a:xfrm>
            <a:off x="851333" y="386750"/>
            <a:ext cx="4226943" cy="56952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1099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2BD3-3C60-4438-412C-39D046C17E00}"/>
              </a:ext>
            </a:extLst>
          </p:cNvPr>
          <p:cNvSpPr txBox="1">
            <a:spLocks/>
          </p:cNvSpPr>
          <p:nvPr/>
        </p:nvSpPr>
        <p:spPr>
          <a:xfrm>
            <a:off x="323878" y="928254"/>
            <a:ext cx="7379510" cy="485993"/>
          </a:xfrm>
          <a:prstGeom prst="rect">
            <a:avLst/>
          </a:prstGeom>
        </p:spPr>
        <p:txBody>
          <a:bodyPr/>
          <a:lst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a:lstStyle>
          <a:p>
            <a:r>
              <a:rPr lang="en-GB" sz="3200" dirty="0"/>
              <a:t>What makes it hard to regulate emotions?</a:t>
            </a:r>
          </a:p>
        </p:txBody>
      </p:sp>
      <p:graphicFrame>
        <p:nvGraphicFramePr>
          <p:cNvPr id="3" name="Diagram 2">
            <a:extLst>
              <a:ext uri="{FF2B5EF4-FFF2-40B4-BE49-F238E27FC236}">
                <a16:creationId xmlns:a16="http://schemas.microsoft.com/office/drawing/2014/main" id="{1846FC2E-5C1A-3EAE-7812-DF0939702ED7}"/>
              </a:ext>
            </a:extLst>
          </p:cNvPr>
          <p:cNvGraphicFramePr/>
          <p:nvPr>
            <p:extLst>
              <p:ext uri="{D42A27DB-BD31-4B8C-83A1-F6EECF244321}">
                <p14:modId xmlns:p14="http://schemas.microsoft.com/office/powerpoint/2010/main" val="3024084762"/>
              </p:ext>
            </p:extLst>
          </p:nvPr>
        </p:nvGraphicFramePr>
        <p:xfrm>
          <a:off x="882245" y="1535022"/>
          <a:ext cx="7379510" cy="467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Nerve outline">
            <a:extLst>
              <a:ext uri="{FF2B5EF4-FFF2-40B4-BE49-F238E27FC236}">
                <a16:creationId xmlns:a16="http://schemas.microsoft.com/office/drawing/2014/main" id="{9E6EE207-3D8F-8B72-799A-B4C186F06B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93699" y="1772728"/>
            <a:ext cx="599536" cy="599536"/>
          </a:xfrm>
          <a:prstGeom prst="rect">
            <a:avLst/>
          </a:prstGeom>
        </p:spPr>
      </p:pic>
      <p:pic>
        <p:nvPicPr>
          <p:cNvPr id="7" name="Graphic 6" descr="Confused person outline">
            <a:extLst>
              <a:ext uri="{FF2B5EF4-FFF2-40B4-BE49-F238E27FC236}">
                <a16:creationId xmlns:a16="http://schemas.microsoft.com/office/drawing/2014/main" id="{3DEBCB8D-3E72-1E87-8653-A90F811A3D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7826" y="2721634"/>
            <a:ext cx="530525" cy="530525"/>
          </a:xfrm>
          <a:prstGeom prst="rect">
            <a:avLst/>
          </a:prstGeom>
        </p:spPr>
      </p:pic>
      <p:pic>
        <p:nvPicPr>
          <p:cNvPr id="9" name="Graphic 8" descr="Angry face outline outline">
            <a:extLst>
              <a:ext uri="{FF2B5EF4-FFF2-40B4-BE49-F238E27FC236}">
                <a16:creationId xmlns:a16="http://schemas.microsoft.com/office/drawing/2014/main" id="{6D29253A-D64B-9A78-938D-A3705D0378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67820" y="3547373"/>
            <a:ext cx="651294" cy="651294"/>
          </a:xfrm>
          <a:prstGeom prst="rect">
            <a:avLst/>
          </a:prstGeom>
        </p:spPr>
      </p:pic>
      <p:pic>
        <p:nvPicPr>
          <p:cNvPr id="13" name="Graphic 12" descr="Explosion outline">
            <a:extLst>
              <a:ext uri="{FF2B5EF4-FFF2-40B4-BE49-F238E27FC236}">
                <a16:creationId xmlns:a16="http://schemas.microsoft.com/office/drawing/2014/main" id="{994E75F8-046F-C740-2883-649D5190F8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47128" y="4375628"/>
            <a:ext cx="711920" cy="711920"/>
          </a:xfrm>
          <a:prstGeom prst="rect">
            <a:avLst/>
          </a:prstGeom>
        </p:spPr>
      </p:pic>
      <p:pic>
        <p:nvPicPr>
          <p:cNvPr id="15" name="Graphic 14" descr="Customer review outline">
            <a:extLst>
              <a:ext uri="{FF2B5EF4-FFF2-40B4-BE49-F238E27FC236}">
                <a16:creationId xmlns:a16="http://schemas.microsoft.com/office/drawing/2014/main" id="{A02C0AAC-A655-6BEC-7643-DA68CE3606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67820" y="5373776"/>
            <a:ext cx="651294" cy="651294"/>
          </a:xfrm>
          <a:prstGeom prst="rect">
            <a:avLst/>
          </a:prstGeom>
        </p:spPr>
      </p:pic>
    </p:spTree>
    <p:extLst>
      <p:ext uri="{BB962C8B-B14F-4D97-AF65-F5344CB8AC3E}">
        <p14:creationId xmlns:p14="http://schemas.microsoft.com/office/powerpoint/2010/main" val="27608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15EB899-F018-439E-AC31-63866D7335DB}"/>
                                            </p:graphicEl>
                                          </p:spTgt>
                                        </p:tgtEl>
                                        <p:attrNameLst>
                                          <p:attrName>style.visibility</p:attrName>
                                        </p:attrNameLst>
                                      </p:cBhvr>
                                      <p:to>
                                        <p:strVal val="visible"/>
                                      </p:to>
                                    </p:set>
                                    <p:animEffect transition="in" filter="fade">
                                      <p:cBhvr>
                                        <p:cTn id="7" dur="500"/>
                                        <p:tgtEl>
                                          <p:spTgt spid="3">
                                            <p:graphicEl>
                                              <a:dgm id="{B15EB899-F018-439E-AC31-63866D7335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6877689-8615-4784-A663-4B1FC58E77BF}"/>
                                            </p:graphicEl>
                                          </p:spTgt>
                                        </p:tgtEl>
                                        <p:attrNameLst>
                                          <p:attrName>style.visibility</p:attrName>
                                        </p:attrNameLst>
                                      </p:cBhvr>
                                      <p:to>
                                        <p:strVal val="visible"/>
                                      </p:to>
                                    </p:set>
                                    <p:animEffect transition="in" filter="fade">
                                      <p:cBhvr>
                                        <p:cTn id="12" dur="500"/>
                                        <p:tgtEl>
                                          <p:spTgt spid="3">
                                            <p:graphicEl>
                                              <a:dgm id="{E6877689-8615-4784-A663-4B1FC58E77B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204970F-B7CB-4E59-83DA-F2BC4E60C521}"/>
                                            </p:graphicEl>
                                          </p:spTgt>
                                        </p:tgtEl>
                                        <p:attrNameLst>
                                          <p:attrName>style.visibility</p:attrName>
                                        </p:attrNameLst>
                                      </p:cBhvr>
                                      <p:to>
                                        <p:strVal val="visible"/>
                                      </p:to>
                                    </p:set>
                                    <p:animEffect transition="in" filter="fade">
                                      <p:cBhvr>
                                        <p:cTn id="17" dur="500"/>
                                        <p:tgtEl>
                                          <p:spTgt spid="3">
                                            <p:graphicEl>
                                              <a:dgm id="{4204970F-B7CB-4E59-83DA-F2BC4E60C521}"/>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B45B3BAD-316C-4D09-A1B8-113234476D14}"/>
                                            </p:graphicEl>
                                          </p:spTgt>
                                        </p:tgtEl>
                                        <p:attrNameLst>
                                          <p:attrName>style.visibility</p:attrName>
                                        </p:attrNameLst>
                                      </p:cBhvr>
                                      <p:to>
                                        <p:strVal val="visible"/>
                                      </p:to>
                                    </p:set>
                                    <p:animEffect transition="in" filter="fade">
                                      <p:cBhvr>
                                        <p:cTn id="20" dur="500"/>
                                        <p:tgtEl>
                                          <p:spTgt spid="3">
                                            <p:graphicEl>
                                              <a:dgm id="{B45B3BAD-316C-4D09-A1B8-113234476D1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09025C9C-A5D3-49C3-AC40-512DD2D0A520}"/>
                                            </p:graphicEl>
                                          </p:spTgt>
                                        </p:tgtEl>
                                        <p:attrNameLst>
                                          <p:attrName>style.visibility</p:attrName>
                                        </p:attrNameLst>
                                      </p:cBhvr>
                                      <p:to>
                                        <p:strVal val="visible"/>
                                      </p:to>
                                    </p:set>
                                    <p:animEffect transition="in" filter="fade">
                                      <p:cBhvr>
                                        <p:cTn id="25" dur="500"/>
                                        <p:tgtEl>
                                          <p:spTgt spid="3">
                                            <p:graphicEl>
                                              <a:dgm id="{09025C9C-A5D3-49C3-AC40-512DD2D0A52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E4F62ECB-1FB1-4F94-A23A-F36B545BF753}"/>
                                            </p:graphicEl>
                                          </p:spTgt>
                                        </p:tgtEl>
                                        <p:attrNameLst>
                                          <p:attrName>style.visibility</p:attrName>
                                        </p:attrNameLst>
                                      </p:cBhvr>
                                      <p:to>
                                        <p:strVal val="visible"/>
                                      </p:to>
                                    </p:set>
                                    <p:animEffect transition="in" filter="fade">
                                      <p:cBhvr>
                                        <p:cTn id="30" dur="500"/>
                                        <p:tgtEl>
                                          <p:spTgt spid="3">
                                            <p:graphicEl>
                                              <a:dgm id="{E4F62ECB-1FB1-4F94-A23A-F36B545BF75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graphicEl>
                                              <a:dgm id="{E185A286-4E41-44B8-A762-0CA973A0E1E1}"/>
                                            </p:graphicEl>
                                          </p:spTgt>
                                        </p:tgtEl>
                                        <p:attrNameLst>
                                          <p:attrName>style.visibility</p:attrName>
                                        </p:attrNameLst>
                                      </p:cBhvr>
                                      <p:to>
                                        <p:strVal val="visible"/>
                                      </p:to>
                                    </p:set>
                                    <p:animEffect transition="in" filter="fade">
                                      <p:cBhvr>
                                        <p:cTn id="33" dur="500"/>
                                        <p:tgtEl>
                                          <p:spTgt spid="3">
                                            <p:graphicEl>
                                              <a:dgm id="{E185A286-4E41-44B8-A762-0CA973A0E1E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graphicEl>
                                              <a:dgm id="{6E6E529A-E5F9-40BA-82EF-853CDAD2812E}"/>
                                            </p:graphicEl>
                                          </p:spTgt>
                                        </p:tgtEl>
                                        <p:attrNameLst>
                                          <p:attrName>style.visibility</p:attrName>
                                        </p:attrNameLst>
                                      </p:cBhvr>
                                      <p:to>
                                        <p:strVal val="visible"/>
                                      </p:to>
                                    </p:set>
                                    <p:animEffect transition="in" filter="fade">
                                      <p:cBhvr>
                                        <p:cTn id="38" dur="500"/>
                                        <p:tgtEl>
                                          <p:spTgt spid="3">
                                            <p:graphicEl>
                                              <a:dgm id="{6E6E529A-E5F9-40BA-82EF-853CDAD2812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graphicEl>
                                              <a:dgm id="{56FA8584-3CD8-4BAC-A4D7-C75D661C7AB7}"/>
                                            </p:graphicEl>
                                          </p:spTgt>
                                        </p:tgtEl>
                                        <p:attrNameLst>
                                          <p:attrName>style.visibility</p:attrName>
                                        </p:attrNameLst>
                                      </p:cBhvr>
                                      <p:to>
                                        <p:strVal val="visible"/>
                                      </p:to>
                                    </p:set>
                                    <p:animEffect transition="in" filter="fade">
                                      <p:cBhvr>
                                        <p:cTn id="43" dur="500"/>
                                        <p:tgtEl>
                                          <p:spTgt spid="3">
                                            <p:graphicEl>
                                              <a:dgm id="{56FA8584-3CD8-4BAC-A4D7-C75D661C7AB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graphicEl>
                                              <a:dgm id="{DCB2A259-C42D-4264-92B6-4C6DD8E2708A}"/>
                                            </p:graphicEl>
                                          </p:spTgt>
                                        </p:tgtEl>
                                        <p:attrNameLst>
                                          <p:attrName>style.visibility</p:attrName>
                                        </p:attrNameLst>
                                      </p:cBhvr>
                                      <p:to>
                                        <p:strVal val="visible"/>
                                      </p:to>
                                    </p:set>
                                    <p:animEffect transition="in" filter="fade">
                                      <p:cBhvr>
                                        <p:cTn id="46" dur="500"/>
                                        <p:tgtEl>
                                          <p:spTgt spid="3">
                                            <p:graphicEl>
                                              <a:dgm id="{DCB2A259-C42D-4264-92B6-4C6DD8E2708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graphicEl>
                                              <a:dgm id="{6545283F-162E-4DB0-BB26-95173347A1DB}"/>
                                            </p:graphicEl>
                                          </p:spTgt>
                                        </p:tgtEl>
                                        <p:attrNameLst>
                                          <p:attrName>style.visibility</p:attrName>
                                        </p:attrNameLst>
                                      </p:cBhvr>
                                      <p:to>
                                        <p:strVal val="visible"/>
                                      </p:to>
                                    </p:set>
                                    <p:animEffect transition="in" filter="fade">
                                      <p:cBhvr>
                                        <p:cTn id="51" dur="500"/>
                                        <p:tgtEl>
                                          <p:spTgt spid="3">
                                            <p:graphicEl>
                                              <a:dgm id="{6545283F-162E-4DB0-BB26-95173347A1D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graphicEl>
                                              <a:dgm id="{0D091D1E-5ABC-4B9D-A851-D14B8AED2353}"/>
                                            </p:graphicEl>
                                          </p:spTgt>
                                        </p:tgtEl>
                                        <p:attrNameLst>
                                          <p:attrName>style.visibility</p:attrName>
                                        </p:attrNameLst>
                                      </p:cBhvr>
                                      <p:to>
                                        <p:strVal val="visible"/>
                                      </p:to>
                                    </p:set>
                                    <p:animEffect transition="in" filter="fade">
                                      <p:cBhvr>
                                        <p:cTn id="56" dur="500"/>
                                        <p:tgtEl>
                                          <p:spTgt spid="3">
                                            <p:graphicEl>
                                              <a:dgm id="{0D091D1E-5ABC-4B9D-A851-D14B8AED2353}"/>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graphicEl>
                                              <a:dgm id="{D1C1A851-6DE5-40D5-A332-0E432D019A46}"/>
                                            </p:graphicEl>
                                          </p:spTgt>
                                        </p:tgtEl>
                                        <p:attrNameLst>
                                          <p:attrName>style.visibility</p:attrName>
                                        </p:attrNameLst>
                                      </p:cBhvr>
                                      <p:to>
                                        <p:strVal val="visible"/>
                                      </p:to>
                                    </p:set>
                                    <p:animEffect transition="in" filter="fade">
                                      <p:cBhvr>
                                        <p:cTn id="59" dur="500"/>
                                        <p:tgtEl>
                                          <p:spTgt spid="3">
                                            <p:graphicEl>
                                              <a:dgm id="{D1C1A851-6DE5-40D5-A332-0E432D019A4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graphicEl>
                                              <a:dgm id="{0B57DC9F-EE43-4328-9EDC-23877AFD91F5}"/>
                                            </p:graphicEl>
                                          </p:spTgt>
                                        </p:tgtEl>
                                        <p:attrNameLst>
                                          <p:attrName>style.visibility</p:attrName>
                                        </p:attrNameLst>
                                      </p:cBhvr>
                                      <p:to>
                                        <p:strVal val="visible"/>
                                      </p:to>
                                    </p:set>
                                    <p:animEffect transition="in" filter="fade">
                                      <p:cBhvr>
                                        <p:cTn id="64" dur="500"/>
                                        <p:tgtEl>
                                          <p:spTgt spid="3">
                                            <p:graphicEl>
                                              <a:dgm id="{0B57DC9F-EE43-4328-9EDC-23877AFD91F5}"/>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graphicEl>
                                              <a:dgm id="{70791D97-FDBC-4166-8C61-46D226B03299}"/>
                                            </p:graphicEl>
                                          </p:spTgt>
                                        </p:tgtEl>
                                        <p:attrNameLst>
                                          <p:attrName>style.visibility</p:attrName>
                                        </p:attrNameLst>
                                      </p:cBhvr>
                                      <p:to>
                                        <p:strVal val="visible"/>
                                      </p:to>
                                    </p:set>
                                    <p:animEffect transition="in" filter="fade">
                                      <p:cBhvr>
                                        <p:cTn id="67" dur="500"/>
                                        <p:tgtEl>
                                          <p:spTgt spid="3">
                                            <p:graphicEl>
                                              <a:dgm id="{70791D97-FDBC-4166-8C61-46D226B03299}"/>
                                            </p:graphic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AC42B98-55F0-2DBD-3448-EB3C27E4AE12}"/>
              </a:ext>
            </a:extLst>
          </p:cNvPr>
          <p:cNvSpPr txBox="1">
            <a:spLocks noChangeArrowheads="1"/>
          </p:cNvSpPr>
          <p:nvPr/>
        </p:nvSpPr>
        <p:spPr bwMode="auto">
          <a:xfrm>
            <a:off x="1330056" y="1933905"/>
            <a:ext cx="7035800" cy="430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There is a right way to feel in every situation</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00B05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Letting others know that I am feeling bad is a weakness</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Negative feelings are bad and destructive</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Being emotional means being out of control</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If others don’t approve of my feelings, I obviously shouldn’t feel the way I do</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Acting on your emotions is the mark of a truly free individual </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My emotions are who I am </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GB" altLang="en-US" sz="1400"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a:ln>
                  <a:noFill/>
                </a:ln>
                <a:solidFill>
                  <a:srgbClr val="FF0000"/>
                </a:solidFill>
                <a:effectLst/>
                <a:latin typeface="Arial" panose="020B0604020202020204" pitchFamily="34" charset="0"/>
              </a:rPr>
              <a:t>Emotions should always be trusted </a:t>
            </a:r>
            <a:br>
              <a:rPr kumimoji="0" lang="en-GB" altLang="en-US" sz="1400" b="0" i="0" u="none" strike="noStrike" cap="none" normalizeH="0" baseline="0">
                <a:ln>
                  <a:noFill/>
                </a:ln>
                <a:solidFill>
                  <a:srgbClr val="FF0000"/>
                </a:solidFill>
                <a:effectLst/>
                <a:latin typeface="Arial" panose="020B0604020202020204" pitchFamily="34" charset="0"/>
              </a:rPr>
            </a:br>
            <a:r>
              <a:rPr kumimoji="0" lang="en-GB" altLang="en-US" sz="1400" b="1" i="1" u="none" strike="noStrike" cap="none" normalizeH="0" baseline="0">
                <a:ln>
                  <a:noFill/>
                </a:ln>
                <a:solidFill>
                  <a:srgbClr val="00B050"/>
                </a:solidFill>
                <a:effectLst/>
                <a:latin typeface="Arial" panose="020B0604020202020204" pitchFamily="34" charset="0"/>
              </a:rPr>
              <a:t>Challenge:</a:t>
            </a:r>
            <a:r>
              <a:rPr kumimoji="0" lang="en-GB" altLang="en-US" sz="1400" b="0" i="1" u="none" strike="noStrike" cap="none" normalizeH="0" baseline="0">
                <a:ln>
                  <a:noFill/>
                </a:ln>
                <a:solidFill>
                  <a:srgbClr val="00B050"/>
                </a:solidFill>
                <a:effectLst/>
                <a:latin typeface="Arial" panose="020B0604020202020204" pitchFamily="34" charset="0"/>
              </a:rPr>
              <a:t>________________________________________________________</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69B783BA-7E61-0E96-B350-8C7027924DE2}"/>
              </a:ext>
            </a:extLst>
          </p:cNvPr>
          <p:cNvSpPr txBox="1">
            <a:spLocks/>
          </p:cNvSpPr>
          <p:nvPr/>
        </p:nvSpPr>
        <p:spPr>
          <a:xfrm>
            <a:off x="332505" y="1066276"/>
            <a:ext cx="6899306" cy="485993"/>
          </a:xfrm>
          <a:prstGeom prst="rect">
            <a:avLst/>
          </a:prstGeom>
        </p:spPr>
        <p:txBody>
          <a:bodyPr/>
          <a:lstStyle>
            <a:lvl1pPr algn="l" defTabSz="685800" rtl="0" eaLnBrk="1" latinLnBrk="0" hangingPunct="1">
              <a:lnSpc>
                <a:spcPct val="90000"/>
              </a:lnSpc>
              <a:spcBef>
                <a:spcPct val="0"/>
              </a:spcBef>
              <a:buNone/>
              <a:defRPr sz="4400" kern="1200" spc="-113">
                <a:solidFill>
                  <a:srgbClr val="005EB8"/>
                </a:solidFill>
                <a:latin typeface="Arial" panose="020B0604020202020204" pitchFamily="34" charset="0"/>
                <a:ea typeface="Arial" panose="020B0604020202020204" pitchFamily="34" charset="0"/>
                <a:cs typeface="Arial" panose="020B0604020202020204" pitchFamily="34" charset="0"/>
              </a:defRPr>
            </a:lvl1pPr>
          </a:lstStyle>
          <a:p>
            <a:r>
              <a:rPr lang="en-GB" sz="3200" dirty="0"/>
              <a:t>Emotion Myths</a:t>
            </a:r>
          </a:p>
        </p:txBody>
      </p:sp>
    </p:spTree>
    <p:extLst>
      <p:ext uri="{BB962C8B-B14F-4D97-AF65-F5344CB8AC3E}">
        <p14:creationId xmlns:p14="http://schemas.microsoft.com/office/powerpoint/2010/main" val="136950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 Describe Cards - The Most Versatile Conversation Starter">
            <a:extLst>
              <a:ext uri="{FF2B5EF4-FFF2-40B4-BE49-F238E27FC236}">
                <a16:creationId xmlns:a16="http://schemas.microsoft.com/office/drawing/2014/main" id="{02471757-BA73-AA30-87E8-FB8E130E8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128" y="1154502"/>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lking to my inner critic">
            <a:extLst>
              <a:ext uri="{FF2B5EF4-FFF2-40B4-BE49-F238E27FC236}">
                <a16:creationId xmlns:a16="http://schemas.microsoft.com/office/drawing/2014/main" id="{27DEF5DD-68C1-F4FA-4C66-7A67A6B39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503" y="1085850"/>
            <a:ext cx="4748363" cy="26709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nner Critic | Jeb Kinnison">
            <a:extLst>
              <a:ext uri="{FF2B5EF4-FFF2-40B4-BE49-F238E27FC236}">
                <a16:creationId xmlns:a16="http://schemas.microsoft.com/office/drawing/2014/main" id="{3C37CDFF-B9C7-EF4E-A09C-041EB4D3C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89" y="672410"/>
            <a:ext cx="3255476" cy="24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267" name="Picture 3" descr="Practicing Self-Compassion | Block Island Times">
            <a:extLst>
              <a:ext uri="{FF2B5EF4-FFF2-40B4-BE49-F238E27FC236}">
                <a16:creationId xmlns:a16="http://schemas.microsoft.com/office/drawing/2014/main" id="{5D0BB8D4-FEDE-7867-05F3-AB88BA48C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37" t="6552" r="5688" b="8517"/>
          <a:stretch>
            <a:fillRect/>
          </a:stretch>
        </p:blipFill>
        <p:spPr bwMode="auto">
          <a:xfrm>
            <a:off x="3148643" y="3747041"/>
            <a:ext cx="2277374" cy="278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9937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23 Thank You Good Luck Images, Stock Photos, 3D objects, &amp; Vectors |  Shutterstock">
            <a:extLst>
              <a:ext uri="{FF2B5EF4-FFF2-40B4-BE49-F238E27FC236}">
                <a16:creationId xmlns:a16="http://schemas.microsoft.com/office/drawing/2014/main" id="{49C8C3C7-12DC-C56B-00FA-D915A4B04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18"/>
          <a:stretch/>
        </p:blipFill>
        <p:spPr bwMode="auto">
          <a:xfrm>
            <a:off x="1283050" y="1926497"/>
            <a:ext cx="6577900" cy="300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0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3E537-BCE1-CF99-1B22-67F00C490569}"/>
              </a:ext>
            </a:extLst>
          </p:cNvPr>
          <p:cNvSpPr>
            <a:spLocks noGrp="1"/>
          </p:cNvSpPr>
          <p:nvPr>
            <p:ph type="body" sz="quarter" idx="12"/>
          </p:nvPr>
        </p:nvSpPr>
        <p:spPr/>
        <p:txBody>
          <a:bodyPr/>
          <a:lstStyle/>
          <a:p>
            <a:r>
              <a:rPr lang="en-GB" dirty="0"/>
              <a:t>Session 1</a:t>
            </a:r>
          </a:p>
        </p:txBody>
      </p:sp>
      <p:sp>
        <p:nvSpPr>
          <p:cNvPr id="3" name="Text Placeholder 2">
            <a:extLst>
              <a:ext uri="{FF2B5EF4-FFF2-40B4-BE49-F238E27FC236}">
                <a16:creationId xmlns:a16="http://schemas.microsoft.com/office/drawing/2014/main" id="{AA34AB9F-0569-149F-6163-00AB71E6F7CB}"/>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57936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27EB-75C1-939B-A1F2-C4FE3D8C3A1D}"/>
              </a:ext>
            </a:extLst>
          </p:cNvPr>
          <p:cNvSpPr>
            <a:spLocks noGrp="1"/>
          </p:cNvSpPr>
          <p:nvPr>
            <p:ph type="title"/>
          </p:nvPr>
        </p:nvSpPr>
        <p:spPr/>
        <p:txBody>
          <a:bodyPr/>
          <a:lstStyle/>
          <a:p>
            <a:r>
              <a:rPr lang="en-GB" dirty="0"/>
              <a:t>Session 1</a:t>
            </a:r>
          </a:p>
        </p:txBody>
      </p:sp>
      <p:sp>
        <p:nvSpPr>
          <p:cNvPr id="3" name="Date Placeholder 2">
            <a:extLst>
              <a:ext uri="{FF2B5EF4-FFF2-40B4-BE49-F238E27FC236}">
                <a16:creationId xmlns:a16="http://schemas.microsoft.com/office/drawing/2014/main" id="{4ECCF9B4-FFFD-ECD6-01A3-6B207C1388F5}"/>
              </a:ext>
            </a:extLst>
          </p:cNvPr>
          <p:cNvSpPr>
            <a:spLocks noGrp="1"/>
          </p:cNvSpPr>
          <p:nvPr>
            <p:ph type="dt" sz="half" idx="10"/>
          </p:nvPr>
        </p:nvSpPr>
        <p:spPr/>
        <p:txBody>
          <a:bodyPr/>
          <a:lstStyle/>
          <a:p>
            <a:fld id="{29A3D60C-94B3-3F48-A969-9F54AC766E98}" type="datetime1">
              <a:rPr lang="en-GB" smtClean="0"/>
              <a:t>19/10/2023</a:t>
            </a:fld>
            <a:endParaRPr lang="en-GB" dirty="0"/>
          </a:p>
        </p:txBody>
      </p:sp>
      <p:sp>
        <p:nvSpPr>
          <p:cNvPr id="4" name="Text Placeholder 3">
            <a:extLst>
              <a:ext uri="{FF2B5EF4-FFF2-40B4-BE49-F238E27FC236}">
                <a16:creationId xmlns:a16="http://schemas.microsoft.com/office/drawing/2014/main" id="{3329998F-507F-A5DF-5A93-0B3EC70F951F}"/>
              </a:ext>
            </a:extLst>
          </p:cNvPr>
          <p:cNvSpPr>
            <a:spLocks noGrp="1"/>
          </p:cNvSpPr>
          <p:nvPr>
            <p:ph type="body" sz="quarter" idx="13"/>
          </p:nvPr>
        </p:nvSpPr>
        <p:spPr/>
        <p:txBody>
          <a:bodyPr/>
          <a:lstStyle/>
          <a:p>
            <a:endParaRPr lang="en-GB"/>
          </a:p>
        </p:txBody>
      </p:sp>
      <p:sp>
        <p:nvSpPr>
          <p:cNvPr id="5" name="Content Placeholder 4">
            <a:extLst>
              <a:ext uri="{FF2B5EF4-FFF2-40B4-BE49-F238E27FC236}">
                <a16:creationId xmlns:a16="http://schemas.microsoft.com/office/drawing/2014/main" id="{CA919AE7-0FF7-CFB7-1810-64CF5A993CB1}"/>
              </a:ext>
            </a:extLst>
          </p:cNvPr>
          <p:cNvSpPr>
            <a:spLocks noGrp="1"/>
          </p:cNvSpPr>
          <p:nvPr>
            <p:ph sz="quarter" idx="12"/>
          </p:nvPr>
        </p:nvSpPr>
        <p:spPr/>
        <p:txBody>
          <a:bodyPr/>
          <a:lstStyle/>
          <a:p>
            <a:endParaRPr lang="en-GB"/>
          </a:p>
        </p:txBody>
      </p:sp>
      <p:sp>
        <p:nvSpPr>
          <p:cNvPr id="6" name="Text Placeholder 5">
            <a:extLst>
              <a:ext uri="{FF2B5EF4-FFF2-40B4-BE49-F238E27FC236}">
                <a16:creationId xmlns:a16="http://schemas.microsoft.com/office/drawing/2014/main" id="{55A78A44-6DEF-54F3-2409-A68929C2E2CE}"/>
              </a:ext>
            </a:extLst>
          </p:cNvPr>
          <p:cNvSpPr>
            <a:spLocks noGrp="1"/>
          </p:cNvSpPr>
          <p:nvPr>
            <p:ph type="body" sz="quarter" idx="14"/>
          </p:nvPr>
        </p:nvSpPr>
        <p:spPr/>
        <p:txBody>
          <a:bodyPr/>
          <a:lstStyle/>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The Limbic System</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Goals Of Mindfulness Practice</a:t>
            </a:r>
          </a:p>
          <a:p>
            <a:pPr marL="0" marR="100330" indent="45720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Mindful Breathing</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Mindful Observing</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 </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 </a:t>
            </a:r>
          </a:p>
          <a:p>
            <a:pPr marL="0" marR="100330" indent="0" algn="ctr">
              <a:lnSpc>
                <a:spcPct val="119000"/>
              </a:lnSpc>
              <a:spcBef>
                <a:spcPts val="0"/>
              </a:spcBef>
              <a:spcAft>
                <a:spcPts val="0"/>
              </a:spcAft>
            </a:pPr>
            <a:r>
              <a:rPr lang="en-US" sz="1800" b="1" kern="1400" dirty="0">
                <a:ln>
                  <a:noFill/>
                </a:ln>
                <a:solidFill>
                  <a:srgbClr val="000000"/>
                </a:solidFill>
                <a:effectLst/>
                <a:latin typeface="Calibri" panose="020F0502020204030204" pitchFamily="34" charset="0"/>
              </a:rPr>
              <a:t>Skills Practice for the week:</a:t>
            </a:r>
            <a:endParaRPr lang="en-US" sz="1800" kern="1400" dirty="0">
              <a:ln>
                <a:noFill/>
              </a:ln>
              <a:solidFill>
                <a:srgbClr val="000000"/>
              </a:solidFill>
              <a:effectLst/>
              <a:latin typeface="Calibri" panose="020F0502020204030204" pitchFamily="34" charset="0"/>
            </a:endParaRP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Mindful Breathing Daily Practice</a:t>
            </a:r>
          </a:p>
          <a:p>
            <a:pPr marL="0" marR="100330" indent="0" algn="ctr">
              <a:lnSpc>
                <a:spcPct val="119000"/>
              </a:lnSpc>
              <a:spcBef>
                <a:spcPts val="0"/>
              </a:spcBef>
              <a:spcAft>
                <a:spcPts val="0"/>
              </a:spcAft>
            </a:pPr>
            <a:r>
              <a:rPr lang="en-US" sz="1800" kern="1400" dirty="0">
                <a:ln>
                  <a:noFill/>
                </a:ln>
                <a:solidFill>
                  <a:srgbClr val="000000"/>
                </a:solidFill>
                <a:effectLst/>
                <a:latin typeface="Calibri" panose="020F0502020204030204" pitchFamily="34" charset="0"/>
              </a:rPr>
              <a:t>Mindful Observing Daily Practice</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GB" dirty="0"/>
          </a:p>
        </p:txBody>
      </p:sp>
      <p:sp>
        <p:nvSpPr>
          <p:cNvPr id="7" name="Slide Number Placeholder 6">
            <a:extLst>
              <a:ext uri="{FF2B5EF4-FFF2-40B4-BE49-F238E27FC236}">
                <a16:creationId xmlns:a16="http://schemas.microsoft.com/office/drawing/2014/main" id="{8118FD56-D8A8-9D64-17C7-7149706E68BD}"/>
              </a:ext>
            </a:extLst>
          </p:cNvPr>
          <p:cNvSpPr>
            <a:spLocks noGrp="1"/>
          </p:cNvSpPr>
          <p:nvPr>
            <p:ph type="sldNum" sz="quarter" idx="4"/>
          </p:nvPr>
        </p:nvSpPr>
        <p:spPr/>
        <p:txBody>
          <a:bodyPr/>
          <a:lstStyle/>
          <a:p>
            <a:fld id="{48C91D3C-AA5C-7440-8489-158FBC20DC87}" type="slidenum">
              <a:rPr lang="en-US" smtClean="0"/>
              <a:pPr/>
              <a:t>5</a:t>
            </a:fld>
            <a:endParaRPr lang="en-US" dirty="0"/>
          </a:p>
        </p:txBody>
      </p:sp>
    </p:spTree>
    <p:extLst>
      <p:ext uri="{BB962C8B-B14F-4D97-AF65-F5344CB8AC3E}">
        <p14:creationId xmlns:p14="http://schemas.microsoft.com/office/powerpoint/2010/main" val="382712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7D9A-30FE-CB73-20AE-8C2E88781010}"/>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7D01602-2E8D-F200-64F7-5C0E979A5A58}"/>
              </a:ext>
            </a:extLst>
          </p:cNvPr>
          <p:cNvSpPr>
            <a:spLocks noGrp="1"/>
          </p:cNvSpPr>
          <p:nvPr>
            <p:ph type="dt" sz="half" idx="10"/>
          </p:nvPr>
        </p:nvSpPr>
        <p:spPr/>
        <p:txBody>
          <a:bodyPr/>
          <a:lstStyle/>
          <a:p>
            <a:fld id="{29A3D60C-94B3-3F48-A969-9F54AC766E98}" type="datetime1">
              <a:rPr lang="en-GB" smtClean="0"/>
              <a:t>19/10/2023</a:t>
            </a:fld>
            <a:endParaRPr lang="en-GB" dirty="0"/>
          </a:p>
        </p:txBody>
      </p:sp>
      <p:sp>
        <p:nvSpPr>
          <p:cNvPr id="4" name="Text Placeholder 3">
            <a:extLst>
              <a:ext uri="{FF2B5EF4-FFF2-40B4-BE49-F238E27FC236}">
                <a16:creationId xmlns:a16="http://schemas.microsoft.com/office/drawing/2014/main" id="{7E2F2CE7-D65C-E765-5B7D-1498C5D41FD1}"/>
              </a:ext>
            </a:extLst>
          </p:cNvPr>
          <p:cNvSpPr>
            <a:spLocks noGrp="1"/>
          </p:cNvSpPr>
          <p:nvPr>
            <p:ph type="body" sz="quarter" idx="13"/>
          </p:nvPr>
        </p:nvSpPr>
        <p:spPr/>
        <p:txBody>
          <a:bodyPr/>
          <a:lstStyle/>
          <a:p>
            <a:endParaRPr lang="en-GB"/>
          </a:p>
        </p:txBody>
      </p:sp>
      <p:sp>
        <p:nvSpPr>
          <p:cNvPr id="5" name="Content Placeholder 4">
            <a:extLst>
              <a:ext uri="{FF2B5EF4-FFF2-40B4-BE49-F238E27FC236}">
                <a16:creationId xmlns:a16="http://schemas.microsoft.com/office/drawing/2014/main" id="{6FCE3E49-DA0E-AEFA-9A86-527152548274}"/>
              </a:ext>
            </a:extLst>
          </p:cNvPr>
          <p:cNvSpPr>
            <a:spLocks noGrp="1"/>
          </p:cNvSpPr>
          <p:nvPr>
            <p:ph sz="quarter" idx="12"/>
          </p:nvPr>
        </p:nvSpPr>
        <p:spPr/>
        <p:txBody>
          <a:bodyPr/>
          <a:lstStyle/>
          <a:p>
            <a:endParaRPr lang="en-GB"/>
          </a:p>
        </p:txBody>
      </p:sp>
      <p:sp>
        <p:nvSpPr>
          <p:cNvPr id="7" name="Slide Number Placeholder 6">
            <a:extLst>
              <a:ext uri="{FF2B5EF4-FFF2-40B4-BE49-F238E27FC236}">
                <a16:creationId xmlns:a16="http://schemas.microsoft.com/office/drawing/2014/main" id="{06B0D407-CAE0-1BBD-899A-D600AE8E5982}"/>
              </a:ext>
            </a:extLst>
          </p:cNvPr>
          <p:cNvSpPr>
            <a:spLocks noGrp="1"/>
          </p:cNvSpPr>
          <p:nvPr>
            <p:ph type="sldNum" sz="quarter" idx="4"/>
          </p:nvPr>
        </p:nvSpPr>
        <p:spPr/>
        <p:txBody>
          <a:bodyPr/>
          <a:lstStyle/>
          <a:p>
            <a:fld id="{48C91D3C-AA5C-7440-8489-158FBC20DC87}" type="slidenum">
              <a:rPr lang="en-US" smtClean="0"/>
              <a:pPr/>
              <a:t>6</a:t>
            </a:fld>
            <a:endParaRPr lang="en-US" dirty="0"/>
          </a:p>
        </p:txBody>
      </p:sp>
      <p:pic>
        <p:nvPicPr>
          <p:cNvPr id="2051" name="Picture 21715">
            <a:extLst>
              <a:ext uri="{FF2B5EF4-FFF2-40B4-BE49-F238E27FC236}">
                <a16:creationId xmlns:a16="http://schemas.microsoft.com/office/drawing/2014/main" id="{825036D6-1B6D-0B20-6941-2CEF8A1E6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93" y="652104"/>
            <a:ext cx="6653138" cy="506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3849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1">
            <a:extLst>
              <a:ext uri="{FF2B5EF4-FFF2-40B4-BE49-F238E27FC236}">
                <a16:creationId xmlns:a16="http://schemas.microsoft.com/office/drawing/2014/main" id="{24105832-F2B9-12EB-D838-437849CB0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45" y="348744"/>
            <a:ext cx="3527180" cy="214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5" name="Picture 3">
            <a:extLst>
              <a:ext uri="{FF2B5EF4-FFF2-40B4-BE49-F238E27FC236}">
                <a16:creationId xmlns:a16="http://schemas.microsoft.com/office/drawing/2014/main" id="{A0404E0F-B341-C3FF-3D58-672AADA15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2593757"/>
            <a:ext cx="5164138" cy="41039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891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68">
            <a:extLst>
              <a:ext uri="{FF2B5EF4-FFF2-40B4-BE49-F238E27FC236}">
                <a16:creationId xmlns:a16="http://schemas.microsoft.com/office/drawing/2014/main" id="{44FA9441-B5C1-F8B6-60AB-E6F46C5B4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26" y="539221"/>
            <a:ext cx="7091656" cy="548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500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0">
            <a:extLst>
              <a:ext uri="{FF2B5EF4-FFF2-40B4-BE49-F238E27FC236}">
                <a16:creationId xmlns:a16="http://schemas.microsoft.com/office/drawing/2014/main" id="{F9496FD2-735D-E569-56AC-C1795CA2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98" y="890739"/>
            <a:ext cx="6982603" cy="52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47213925"/>
      </p:ext>
    </p:extLst>
  </p:cSld>
  <p:clrMapOvr>
    <a:masterClrMapping/>
  </p:clrMapOvr>
</p:sld>
</file>

<file path=ppt/theme/theme1.xml><?xml version="1.0" encoding="utf-8"?>
<a:theme xmlns:a="http://schemas.openxmlformats.org/drawingml/2006/main" name="Title Slide - wh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0.xml><?xml version="1.0" encoding="utf-8"?>
<a:theme xmlns:a="http://schemas.openxmlformats.org/drawingml/2006/main" name="Back pag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itle Slide -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 whit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Test">
      <a:majorFont>
        <a:latin typeface="Frutiger Lt Std"/>
        <a:ea typeface=""/>
        <a:cs typeface=""/>
      </a:majorFont>
      <a:minorFont>
        <a:latin typeface="Frutiger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 whit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Test">
      <a:majorFont>
        <a:latin typeface="Frutiger Lt Std"/>
        <a:ea typeface=""/>
        <a:cs typeface=""/>
      </a:majorFont>
      <a:minorFont>
        <a:latin typeface="Frutiger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 blu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Test">
      <a:majorFont>
        <a:latin typeface="Frutiger Lt Std"/>
        <a:ea typeface=""/>
        <a:cs typeface=""/>
      </a:majorFont>
      <a:minorFont>
        <a:latin typeface="Frutiger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vider -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Divider -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Divide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Back page -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7831</TotalTime>
  <Words>775</Words>
  <Application>Microsoft Office PowerPoint</Application>
  <PresentationFormat>On-screen Show (4:3)</PresentationFormat>
  <Paragraphs>104</Paragraphs>
  <Slides>37</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37</vt:i4>
      </vt:variant>
    </vt:vector>
  </HeadingPairs>
  <TitlesOfParts>
    <vt:vector size="51" baseType="lpstr">
      <vt:lpstr>Arial</vt:lpstr>
      <vt:lpstr>Calibri</vt:lpstr>
      <vt:lpstr>Frutiger Lt Std</vt:lpstr>
      <vt:lpstr>Symbol</vt:lpstr>
      <vt:lpstr>Title Slide - white</vt:lpstr>
      <vt:lpstr>Title Slide - Blue</vt:lpstr>
      <vt:lpstr>Content slides - white</vt:lpstr>
      <vt:lpstr>1_Content slides - white</vt:lpstr>
      <vt:lpstr>Content Slides - blue</vt:lpstr>
      <vt:lpstr>1_Divider - blue</vt:lpstr>
      <vt:lpstr>Divider - blue</vt:lpstr>
      <vt:lpstr>Divider - white</vt:lpstr>
      <vt:lpstr>Back page - blue</vt:lpstr>
      <vt:lpstr>Back page - white</vt:lpstr>
      <vt:lpstr>Recovery College Emotional Skills Course</vt:lpstr>
      <vt:lpstr>Group Agreement</vt:lpstr>
      <vt:lpstr>Useful Helplines</vt:lpstr>
      <vt:lpstr>PowerPoint Presentation</vt:lpstr>
      <vt:lpstr>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Cashmore</dc:creator>
  <cp:lastModifiedBy>Hannah Davies</cp:lastModifiedBy>
  <cp:revision>37</cp:revision>
  <dcterms:created xsi:type="dcterms:W3CDTF">2023-03-09T16:47:20Z</dcterms:created>
  <dcterms:modified xsi:type="dcterms:W3CDTF">2023-10-19T10:36:38Z</dcterms:modified>
</cp:coreProperties>
</file>