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42" r:id="rId3"/>
    <p:sldId id="371" r:id="rId4"/>
    <p:sldId id="346" r:id="rId5"/>
    <p:sldId id="381" r:id="rId6"/>
    <p:sldId id="382" r:id="rId7"/>
    <p:sldId id="390" r:id="rId8"/>
    <p:sldId id="391" r:id="rId9"/>
    <p:sldId id="358" r:id="rId10"/>
    <p:sldId id="383" r:id="rId11"/>
    <p:sldId id="384" r:id="rId12"/>
    <p:sldId id="385" r:id="rId13"/>
    <p:sldId id="386" r:id="rId14"/>
    <p:sldId id="387" r:id="rId15"/>
    <p:sldId id="388" r:id="rId16"/>
    <p:sldId id="396" r:id="rId17"/>
    <p:sldId id="395" r:id="rId18"/>
    <p:sldId id="394" r:id="rId19"/>
    <p:sldId id="379" r:id="rId20"/>
    <p:sldId id="308" r:id="rId21"/>
    <p:sldId id="392" r:id="rId22"/>
    <p:sldId id="377" r:id="rId23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5" autoAdjust="0"/>
  </p:normalViewPr>
  <p:slideViewPr>
    <p:cSldViewPr>
      <p:cViewPr varScale="1">
        <p:scale>
          <a:sx n="90" d="100"/>
          <a:sy n="90" d="100"/>
        </p:scale>
        <p:origin x="1168" y="64"/>
      </p:cViewPr>
      <p:guideLst>
        <p:guide orient="horz" pos="10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 smtClean="0"/>
            </a:lvl1pPr>
          </a:lstStyle>
          <a:p>
            <a:pPr>
              <a:defRPr/>
            </a:pPr>
            <a:fld id="{B34FC769-9877-4B7A-A7A1-BDD67F94A5AB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200A56D9-0423-4FF7-8AA3-958A7A36BA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2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15C3BE8-C476-441C-9643-49F8D217B681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AA6B6CB-155C-4A66-82EC-9CA2EABE5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728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DBB11-9E37-4B3E-A83E-F34AAE29040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1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GB" dirty="0" err="1"/>
              <a:t>onest</a:t>
            </a:r>
            <a:r>
              <a:rPr lang="en-GB" dirty="0"/>
              <a:t> self-awareness needed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29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43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Competence – knowledge/skill</a:t>
            </a:r>
          </a:p>
          <a:p>
            <a:r>
              <a:rPr lang="en-US" dirty="0"/>
              <a:t>Commitment – visualize what is important </a:t>
            </a:r>
          </a:p>
          <a:p>
            <a:r>
              <a:rPr lang="en-US" dirty="0"/>
              <a:t>Confidence – setting SMARTER goals (achievable and realistic)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6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86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Vison board, mission, roles, goals, plan weekly, do it, evaluate success is another process to adopt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911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your plan visual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39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A3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63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/>
              <a:t>54321 Decide/do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654BE5-7825-4627-BD35-366FD279151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83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05E981-0FBB-45BE-908C-12A4D2F574E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these masterclasses as we all learn in different ways there will be spoken words from me, written words on the ppt, pictures, quotes and for those that are very visual </a:t>
            </a:r>
            <a:r>
              <a:rPr lang="en-US" dirty="0" err="1"/>
              <a:t>youtube</a:t>
            </a:r>
            <a:r>
              <a:rPr lang="en-US" dirty="0"/>
              <a:t> clips to watch afterward. The key to learning however is doing and teaching – 54321 DD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Zoom – video/mute mic when I’m presenting. Please use the chat box, when you open it you can send a message to the whole group or a specific person. </a:t>
            </a:r>
            <a:r>
              <a:rPr lang="en-US"/>
              <a:t>Please use it to ask questions, share thoughts, experiences or even to elaborate on points made in the masterclass – ones that perhaps really resonated with you and why. </a:t>
            </a:r>
          </a:p>
          <a:p>
            <a:pPr eaLnBrk="1" hangingPunct="1">
              <a:spcBef>
                <a:spcPct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8437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05E981-0FBB-45BE-908C-12A4D2F574E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random bursts of improvement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Continual 1% gains = massive improvements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2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Next slide how to use all to be a great learner. </a:t>
            </a:r>
          </a:p>
          <a:p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are a few affirmations you might choose: I am decisive and all the answers lie within me; I am a calm problem solver; I find great pride in being decisive and finding solutions; when I put my attention to finding an answer, it always comes to me; I am an expert problem solver; I am decisive and patient and persistent implementing my chosen solutions.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54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highlighter pen  to - Do something, have an experience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 on the experience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Conclude from the experience, developing a theory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 the next steps, to apply or test the theory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Repeat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9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 after WWII </a:t>
            </a:r>
            <a:r>
              <a:rPr lang="en-US" b="0" i="0" dirty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incremental progress in production rather than no progress at all. The Japanese took this successful concept of continuous improvement and adapted it into Kaizen – why they are so successful today. 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The Kaizen philosophy of continuous improvement is a failure proof system that enables us to achieve and sustain our personal goals and dreams in life. The concept of continuous improvement offers us a way to live our lives to the fullest by continuously learning, growing and thriving.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We live in a world of never-ending disruption and change. By adopting the philosophy of Kaizen, we become more adaptable, flexible, and resilient to dealing with the constant demands and disruptions we face in our lives.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Working in ways that align with your values makes it easier for you to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prioritise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and less likely that you'll second guess the decisions you make.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They are your brand and tell the world who you want to be. </a:t>
            </a:r>
          </a:p>
          <a:p>
            <a:r>
              <a:rPr lang="en-US" b="0" i="0" dirty="0">
                <a:solidFill>
                  <a:srgbClr val="20303C"/>
                </a:solidFill>
                <a:effectLst/>
                <a:latin typeface="open sans"/>
              </a:rPr>
              <a:t>Understanding your values helps you differentiate between what’s an excuse and what’s a valid reason for not moving forwards.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Few people choose their values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Right or wrong and important.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Character values are the universal values that you need to exist as a good human being. Work values are values that help you find what you want in a job and give you job satisfaction.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3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VISION -  cathedral = compelling vision. GOALS – SMARTER = marathon, Roger Bannister, goals v new years resolutions (a wish that people talk about), something red</a:t>
            </a:r>
          </a:p>
          <a:p>
            <a:r>
              <a:rPr lang="en-GB" dirty="0"/>
              <a:t>Next we will explore a PDCA cycle which is the weekly planning, but we also need to have thought about or vision, mission</a:t>
            </a:r>
            <a:r>
              <a:rPr lang="en-GB"/>
              <a:t>, roles and goals.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30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your plan visible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6B6CB-155C-4A66-82EC-9CA2EABE57B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4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2563-A52E-41EA-9EA4-EF544A31FDDC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F201-3084-4394-8416-198D03FDA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BE41-5520-4511-9022-2EE6E3024C64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39CF-1197-4FDA-BA90-B56F28FD1C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B5F1-3F3F-4DDF-874B-D46756F88A25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CA93-BF32-444F-AE37-9D897A3CD8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1362-5ED1-4476-BA6E-B23CBE5B6428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1AC8-3AAD-4DCE-8CA2-1B35A2862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BEC3-0875-4594-AB3A-5F9698243E53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378F-F400-4F58-BC28-7D918B150E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D0BC-696A-47CF-9DAB-96AC15BB5FFC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32085-EC40-498C-A16C-374C3305C3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7549-61DF-492C-8F26-19F2B1991DC0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9C74-7E6C-4EC2-AECF-5EBB966850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0808-C20D-47F4-AF8D-5358BE675D4F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8882-56A1-4805-9B4B-B1B69FE45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8183-6ADE-48F1-9224-6302457899FD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2841-E415-4681-8CDE-981F997670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93EA-A3F5-4CD8-BF7A-9DBFFFEC5666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FF112-77AA-47BA-B420-3427790D9E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68BF-FAB1-408C-B4E7-67368D62464E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2F9C-3A58-4ABA-A34E-A01101C4C0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253FD-428C-4DD8-A243-1333149B89CB}" type="datetimeFigureOut">
              <a:rPr lang="en-US"/>
              <a:pPr>
                <a:defRPr/>
              </a:pPr>
              <a:t>8/5/2021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D7F32E-1DDF-47F9-BC65-D51BD56F0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ernard.genge@gmail.com" TargetMode="External"/><Relationship Id="rId2" Type="http://schemas.openxmlformats.org/officeDocument/2006/relationships/hyperlink" Target="https://eur02.safelinks.protection.outlook.com/?url=https%3A%2F%2Fwww.facebook.com%2Fgroups%2F216645969611627%2F%3Fref%3Dshare&amp;data=02%7C01%7C%7C9f2bb0b5f70d4f12c69708d86c2c7235%7C84df9e7fe9f640afb435aaaaaaaaaaaa%7C1%7C0%7C637378285429415973&amp;sdata=OUd%2FJQAaEfvMVmMAIgvJ65qfx1iv3HIYyTwusNHbhig%3D&amp;reserved=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4TcVZNjQp9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17463" y="0"/>
            <a:ext cx="9178926" cy="6858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FF"/>
                </a:solidFill>
                <a:cs typeface="Arial" charset="0"/>
              </a:rPr>
              <a:t>Embracing personal continuous improvement  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cs typeface="Arial" charset="0"/>
              </a:rPr>
              <a:t>With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cs typeface="Arial" charset="0"/>
              </a:rPr>
              <a:t>Bernard Genge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E1003E-9194-40E2-AA83-25C8DF28A033}"/>
              </a:ext>
            </a:extLst>
          </p:cNvPr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GB" sz="2400" dirty="0">
                <a:solidFill>
                  <a:schemeClr val="bg1"/>
                </a:solidFill>
                <a:latin typeface="Arial" charset="0"/>
                <a:cs typeface="Arial" charset="0"/>
              </a:rPr>
              <a:t>Embracing our PDCA cycle to continually improve to be resilient   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050" name="Picture 2" descr="What Is Plan Do Check Act? | How Do You Use PDCA?">
            <a:extLst>
              <a:ext uri="{FF2B5EF4-FFF2-40B4-BE49-F238E27FC236}">
                <a16:creationId xmlns:a16="http://schemas.microsoft.com/office/drawing/2014/main" id="{55A4F5C4-187F-4BA3-AC85-60A78F8B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3850"/>
            <a:ext cx="5760640" cy="37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C7C119E-DB9C-4D19-A300-2EFCDDCB6C01}"/>
              </a:ext>
            </a:extLst>
          </p:cNvPr>
          <p:cNvSpPr/>
          <p:nvPr/>
        </p:nvSpPr>
        <p:spPr>
          <a:xfrm>
            <a:off x="2013402" y="687294"/>
            <a:ext cx="2349422" cy="1144760"/>
          </a:xfrm>
          <a:custGeom>
            <a:avLst/>
            <a:gdLst>
              <a:gd name="connsiteX0" fmla="*/ 2283680 w 2349422"/>
              <a:gd name="connsiteY0" fmla="*/ 412377 h 1144760"/>
              <a:gd name="connsiteX1" fmla="*/ 2337469 w 2349422"/>
              <a:gd name="connsiteY1" fmla="*/ 394447 h 1144760"/>
              <a:gd name="connsiteX2" fmla="*/ 2349422 w 2349422"/>
              <a:gd name="connsiteY2" fmla="*/ 376518 h 1144760"/>
              <a:gd name="connsiteX3" fmla="*/ 2337469 w 2349422"/>
              <a:gd name="connsiteY3" fmla="*/ 322730 h 1144760"/>
              <a:gd name="connsiteX4" fmla="*/ 2289657 w 2349422"/>
              <a:gd name="connsiteY4" fmla="*/ 286871 h 1144760"/>
              <a:gd name="connsiteX5" fmla="*/ 2271727 w 2349422"/>
              <a:gd name="connsiteY5" fmla="*/ 268941 h 1144760"/>
              <a:gd name="connsiteX6" fmla="*/ 2217939 w 2349422"/>
              <a:gd name="connsiteY6" fmla="*/ 233082 h 1144760"/>
              <a:gd name="connsiteX7" fmla="*/ 2194033 w 2349422"/>
              <a:gd name="connsiteY7" fmla="*/ 215153 h 1144760"/>
              <a:gd name="connsiteX8" fmla="*/ 2164151 w 2349422"/>
              <a:gd name="connsiteY8" fmla="*/ 197224 h 1144760"/>
              <a:gd name="connsiteX9" fmla="*/ 2140245 w 2349422"/>
              <a:gd name="connsiteY9" fmla="*/ 179294 h 1144760"/>
              <a:gd name="connsiteX10" fmla="*/ 2110363 w 2349422"/>
              <a:gd name="connsiteY10" fmla="*/ 161365 h 1144760"/>
              <a:gd name="connsiteX11" fmla="*/ 2056574 w 2349422"/>
              <a:gd name="connsiteY11" fmla="*/ 125506 h 1144760"/>
              <a:gd name="connsiteX12" fmla="*/ 2026692 w 2349422"/>
              <a:gd name="connsiteY12" fmla="*/ 113553 h 1144760"/>
              <a:gd name="connsiteX13" fmla="*/ 1972904 w 2349422"/>
              <a:gd name="connsiteY13" fmla="*/ 83671 h 1144760"/>
              <a:gd name="connsiteX14" fmla="*/ 1907163 w 2349422"/>
              <a:gd name="connsiteY14" fmla="*/ 53788 h 1144760"/>
              <a:gd name="connsiteX15" fmla="*/ 1859351 w 2349422"/>
              <a:gd name="connsiteY15" fmla="*/ 35859 h 1144760"/>
              <a:gd name="connsiteX16" fmla="*/ 1817516 w 2349422"/>
              <a:gd name="connsiteY16" fmla="*/ 29882 h 1144760"/>
              <a:gd name="connsiteX17" fmla="*/ 1775680 w 2349422"/>
              <a:gd name="connsiteY17" fmla="*/ 17930 h 1144760"/>
              <a:gd name="connsiteX18" fmla="*/ 1715916 w 2349422"/>
              <a:gd name="connsiteY18" fmla="*/ 11953 h 1144760"/>
              <a:gd name="connsiteX19" fmla="*/ 1656151 w 2349422"/>
              <a:gd name="connsiteY19" fmla="*/ 0 h 1144760"/>
              <a:gd name="connsiteX20" fmla="*/ 1440998 w 2349422"/>
              <a:gd name="connsiteY20" fmla="*/ 17930 h 1144760"/>
              <a:gd name="connsiteX21" fmla="*/ 1423069 w 2349422"/>
              <a:gd name="connsiteY21" fmla="*/ 23906 h 1144760"/>
              <a:gd name="connsiteX22" fmla="*/ 1369280 w 2349422"/>
              <a:gd name="connsiteY22" fmla="*/ 47812 h 1144760"/>
              <a:gd name="connsiteX23" fmla="*/ 1351351 w 2349422"/>
              <a:gd name="connsiteY23" fmla="*/ 65741 h 1144760"/>
              <a:gd name="connsiteX24" fmla="*/ 1303539 w 2349422"/>
              <a:gd name="connsiteY24" fmla="*/ 77694 h 1144760"/>
              <a:gd name="connsiteX25" fmla="*/ 1279633 w 2349422"/>
              <a:gd name="connsiteY25" fmla="*/ 83671 h 1144760"/>
              <a:gd name="connsiteX26" fmla="*/ 723822 w 2349422"/>
              <a:gd name="connsiteY26" fmla="*/ 77694 h 1144760"/>
              <a:gd name="connsiteX27" fmla="*/ 699916 w 2349422"/>
              <a:gd name="connsiteY27" fmla="*/ 83671 h 1144760"/>
              <a:gd name="connsiteX28" fmla="*/ 670033 w 2349422"/>
              <a:gd name="connsiteY28" fmla="*/ 89647 h 1144760"/>
              <a:gd name="connsiteX29" fmla="*/ 646127 w 2349422"/>
              <a:gd name="connsiteY29" fmla="*/ 101600 h 1144760"/>
              <a:gd name="connsiteX30" fmla="*/ 604292 w 2349422"/>
              <a:gd name="connsiteY30" fmla="*/ 113553 h 1144760"/>
              <a:gd name="connsiteX31" fmla="*/ 574410 w 2349422"/>
              <a:gd name="connsiteY31" fmla="*/ 125506 h 1144760"/>
              <a:gd name="connsiteX32" fmla="*/ 556480 w 2349422"/>
              <a:gd name="connsiteY32" fmla="*/ 131482 h 1144760"/>
              <a:gd name="connsiteX33" fmla="*/ 514645 w 2349422"/>
              <a:gd name="connsiteY33" fmla="*/ 149412 h 1144760"/>
              <a:gd name="connsiteX34" fmla="*/ 472810 w 2349422"/>
              <a:gd name="connsiteY34" fmla="*/ 155388 h 1144760"/>
              <a:gd name="connsiteX35" fmla="*/ 442927 w 2349422"/>
              <a:gd name="connsiteY35" fmla="*/ 167341 h 1144760"/>
              <a:gd name="connsiteX36" fmla="*/ 156057 w 2349422"/>
              <a:gd name="connsiteY36" fmla="*/ 179294 h 1144760"/>
              <a:gd name="connsiteX37" fmla="*/ 132151 w 2349422"/>
              <a:gd name="connsiteY37" fmla="*/ 197224 h 1144760"/>
              <a:gd name="connsiteX38" fmla="*/ 114222 w 2349422"/>
              <a:gd name="connsiteY38" fmla="*/ 209177 h 1144760"/>
              <a:gd name="connsiteX39" fmla="*/ 78363 w 2349422"/>
              <a:gd name="connsiteY39" fmla="*/ 251012 h 1144760"/>
              <a:gd name="connsiteX40" fmla="*/ 66410 w 2349422"/>
              <a:gd name="connsiteY40" fmla="*/ 274918 h 1144760"/>
              <a:gd name="connsiteX41" fmla="*/ 42504 w 2349422"/>
              <a:gd name="connsiteY41" fmla="*/ 328706 h 1144760"/>
              <a:gd name="connsiteX42" fmla="*/ 30551 w 2349422"/>
              <a:gd name="connsiteY42" fmla="*/ 364565 h 1144760"/>
              <a:gd name="connsiteX43" fmla="*/ 24574 w 2349422"/>
              <a:gd name="connsiteY43" fmla="*/ 382494 h 1144760"/>
              <a:gd name="connsiteX44" fmla="*/ 18598 w 2349422"/>
              <a:gd name="connsiteY44" fmla="*/ 406400 h 1144760"/>
              <a:gd name="connsiteX45" fmla="*/ 6645 w 2349422"/>
              <a:gd name="connsiteY45" fmla="*/ 424330 h 1144760"/>
              <a:gd name="connsiteX46" fmla="*/ 6645 w 2349422"/>
              <a:gd name="connsiteY46" fmla="*/ 531906 h 1144760"/>
              <a:gd name="connsiteX47" fmla="*/ 18598 w 2349422"/>
              <a:gd name="connsiteY47" fmla="*/ 561788 h 1144760"/>
              <a:gd name="connsiteX48" fmla="*/ 30551 w 2349422"/>
              <a:gd name="connsiteY48" fmla="*/ 597647 h 1144760"/>
              <a:gd name="connsiteX49" fmla="*/ 36527 w 2349422"/>
              <a:gd name="connsiteY49" fmla="*/ 615577 h 1144760"/>
              <a:gd name="connsiteX50" fmla="*/ 48480 w 2349422"/>
              <a:gd name="connsiteY50" fmla="*/ 633506 h 1144760"/>
              <a:gd name="connsiteX51" fmla="*/ 54457 w 2349422"/>
              <a:gd name="connsiteY51" fmla="*/ 651435 h 1144760"/>
              <a:gd name="connsiteX52" fmla="*/ 72386 w 2349422"/>
              <a:gd name="connsiteY52" fmla="*/ 669365 h 1144760"/>
              <a:gd name="connsiteX53" fmla="*/ 114222 w 2349422"/>
              <a:gd name="connsiteY53" fmla="*/ 717177 h 1144760"/>
              <a:gd name="connsiteX54" fmla="*/ 150080 w 2349422"/>
              <a:gd name="connsiteY54" fmla="*/ 753035 h 1144760"/>
              <a:gd name="connsiteX55" fmla="*/ 168010 w 2349422"/>
              <a:gd name="connsiteY55" fmla="*/ 770965 h 1144760"/>
              <a:gd name="connsiteX56" fmla="*/ 203869 w 2349422"/>
              <a:gd name="connsiteY56" fmla="*/ 782918 h 1144760"/>
              <a:gd name="connsiteX57" fmla="*/ 215822 w 2349422"/>
              <a:gd name="connsiteY57" fmla="*/ 800847 h 1144760"/>
              <a:gd name="connsiteX58" fmla="*/ 233751 w 2349422"/>
              <a:gd name="connsiteY58" fmla="*/ 842682 h 1144760"/>
              <a:gd name="connsiteX59" fmla="*/ 251680 w 2349422"/>
              <a:gd name="connsiteY59" fmla="*/ 848659 h 1144760"/>
              <a:gd name="connsiteX60" fmla="*/ 269610 w 2349422"/>
              <a:gd name="connsiteY60" fmla="*/ 866588 h 1144760"/>
              <a:gd name="connsiteX61" fmla="*/ 341327 w 2349422"/>
              <a:gd name="connsiteY61" fmla="*/ 884518 h 1144760"/>
              <a:gd name="connsiteX62" fmla="*/ 389139 w 2349422"/>
              <a:gd name="connsiteY62" fmla="*/ 896471 h 1144760"/>
              <a:gd name="connsiteX63" fmla="*/ 407069 w 2349422"/>
              <a:gd name="connsiteY63" fmla="*/ 890494 h 1144760"/>
              <a:gd name="connsiteX64" fmla="*/ 508669 w 2349422"/>
              <a:gd name="connsiteY64" fmla="*/ 902447 h 1144760"/>
              <a:gd name="connsiteX65" fmla="*/ 670033 w 2349422"/>
              <a:gd name="connsiteY65" fmla="*/ 896471 h 1144760"/>
              <a:gd name="connsiteX66" fmla="*/ 837374 w 2349422"/>
              <a:gd name="connsiteY66" fmla="*/ 908424 h 1144760"/>
              <a:gd name="connsiteX67" fmla="*/ 855304 w 2349422"/>
              <a:gd name="connsiteY67" fmla="*/ 920377 h 1144760"/>
              <a:gd name="connsiteX68" fmla="*/ 885186 w 2349422"/>
              <a:gd name="connsiteY68" fmla="*/ 926353 h 1144760"/>
              <a:gd name="connsiteX69" fmla="*/ 903116 w 2349422"/>
              <a:gd name="connsiteY69" fmla="*/ 932330 h 1144760"/>
              <a:gd name="connsiteX70" fmla="*/ 915069 w 2349422"/>
              <a:gd name="connsiteY70" fmla="*/ 950259 h 1144760"/>
              <a:gd name="connsiteX71" fmla="*/ 968857 w 2349422"/>
              <a:gd name="connsiteY71" fmla="*/ 992094 h 1144760"/>
              <a:gd name="connsiteX72" fmla="*/ 950927 w 2349422"/>
              <a:gd name="connsiteY72" fmla="*/ 998071 h 1144760"/>
              <a:gd name="connsiteX73" fmla="*/ 938974 w 2349422"/>
              <a:gd name="connsiteY73" fmla="*/ 1016000 h 1144760"/>
              <a:gd name="connsiteX74" fmla="*/ 921045 w 2349422"/>
              <a:gd name="connsiteY74" fmla="*/ 1027953 h 1144760"/>
              <a:gd name="connsiteX75" fmla="*/ 956904 w 2349422"/>
              <a:gd name="connsiteY75" fmla="*/ 1063812 h 1144760"/>
              <a:gd name="connsiteX76" fmla="*/ 992763 w 2349422"/>
              <a:gd name="connsiteY76" fmla="*/ 1075765 h 1144760"/>
              <a:gd name="connsiteX77" fmla="*/ 1034598 w 2349422"/>
              <a:gd name="connsiteY77" fmla="*/ 1105647 h 1144760"/>
              <a:gd name="connsiteX78" fmla="*/ 1070457 w 2349422"/>
              <a:gd name="connsiteY78" fmla="*/ 1111624 h 1144760"/>
              <a:gd name="connsiteX79" fmla="*/ 1411116 w 2349422"/>
              <a:gd name="connsiteY79" fmla="*/ 1123577 h 1144760"/>
              <a:gd name="connsiteX80" fmla="*/ 1440998 w 2349422"/>
              <a:gd name="connsiteY80" fmla="*/ 1135530 h 1144760"/>
              <a:gd name="connsiteX81" fmla="*/ 1626269 w 2349422"/>
              <a:gd name="connsiteY81" fmla="*/ 1135530 h 1144760"/>
              <a:gd name="connsiteX82" fmla="*/ 1703963 w 2349422"/>
              <a:gd name="connsiteY82" fmla="*/ 1123577 h 1144760"/>
              <a:gd name="connsiteX83" fmla="*/ 1727869 w 2349422"/>
              <a:gd name="connsiteY83" fmla="*/ 1117600 h 1144760"/>
              <a:gd name="connsiteX84" fmla="*/ 1781657 w 2349422"/>
              <a:gd name="connsiteY84" fmla="*/ 1087718 h 1144760"/>
              <a:gd name="connsiteX85" fmla="*/ 1829469 w 2349422"/>
              <a:gd name="connsiteY85" fmla="*/ 1075765 h 1144760"/>
              <a:gd name="connsiteX86" fmla="*/ 1841422 w 2349422"/>
              <a:gd name="connsiteY86" fmla="*/ 1057835 h 1144760"/>
              <a:gd name="connsiteX87" fmla="*/ 1889233 w 2349422"/>
              <a:gd name="connsiteY87" fmla="*/ 1039906 h 1144760"/>
              <a:gd name="connsiteX88" fmla="*/ 1919116 w 2349422"/>
              <a:gd name="connsiteY88" fmla="*/ 1021977 h 1144760"/>
              <a:gd name="connsiteX89" fmla="*/ 1937045 w 2349422"/>
              <a:gd name="connsiteY89" fmla="*/ 1010024 h 1144760"/>
              <a:gd name="connsiteX90" fmla="*/ 1972904 w 2349422"/>
              <a:gd name="connsiteY90" fmla="*/ 992094 h 1144760"/>
              <a:gd name="connsiteX91" fmla="*/ 2002786 w 2349422"/>
              <a:gd name="connsiteY91" fmla="*/ 962212 h 1144760"/>
              <a:gd name="connsiteX92" fmla="*/ 2020716 w 2349422"/>
              <a:gd name="connsiteY92" fmla="*/ 926353 h 1144760"/>
              <a:gd name="connsiteX93" fmla="*/ 2038645 w 2349422"/>
              <a:gd name="connsiteY93" fmla="*/ 908424 h 1144760"/>
              <a:gd name="connsiteX94" fmla="*/ 2062551 w 2349422"/>
              <a:gd name="connsiteY94" fmla="*/ 872565 h 1144760"/>
              <a:gd name="connsiteX95" fmla="*/ 2092433 w 2349422"/>
              <a:gd name="connsiteY95" fmla="*/ 818777 h 1144760"/>
              <a:gd name="connsiteX96" fmla="*/ 2110363 w 2349422"/>
              <a:gd name="connsiteY96" fmla="*/ 782918 h 1144760"/>
              <a:gd name="connsiteX97" fmla="*/ 2116339 w 2349422"/>
              <a:gd name="connsiteY97" fmla="*/ 764988 h 1144760"/>
              <a:gd name="connsiteX98" fmla="*/ 2134269 w 2349422"/>
              <a:gd name="connsiteY98" fmla="*/ 759012 h 1144760"/>
              <a:gd name="connsiteX99" fmla="*/ 2152198 w 2349422"/>
              <a:gd name="connsiteY99" fmla="*/ 741082 h 1144760"/>
              <a:gd name="connsiteX100" fmla="*/ 2170127 w 2349422"/>
              <a:gd name="connsiteY100" fmla="*/ 717177 h 1144760"/>
              <a:gd name="connsiteX101" fmla="*/ 2188057 w 2349422"/>
              <a:gd name="connsiteY101" fmla="*/ 705224 h 1144760"/>
              <a:gd name="connsiteX102" fmla="*/ 2205986 w 2349422"/>
              <a:gd name="connsiteY102" fmla="*/ 687294 h 1144760"/>
              <a:gd name="connsiteX103" fmla="*/ 2229892 w 2349422"/>
              <a:gd name="connsiteY103" fmla="*/ 675341 h 1144760"/>
              <a:gd name="connsiteX104" fmla="*/ 2259774 w 2349422"/>
              <a:gd name="connsiteY104" fmla="*/ 639482 h 1144760"/>
              <a:gd name="connsiteX105" fmla="*/ 2277704 w 2349422"/>
              <a:gd name="connsiteY105" fmla="*/ 627530 h 1144760"/>
              <a:gd name="connsiteX106" fmla="*/ 2295633 w 2349422"/>
              <a:gd name="connsiteY106" fmla="*/ 591671 h 1144760"/>
              <a:gd name="connsiteX107" fmla="*/ 2307586 w 2349422"/>
              <a:gd name="connsiteY107" fmla="*/ 543859 h 1144760"/>
              <a:gd name="connsiteX108" fmla="*/ 2313563 w 2349422"/>
              <a:gd name="connsiteY108" fmla="*/ 466165 h 1144760"/>
              <a:gd name="connsiteX109" fmla="*/ 2319539 w 2349422"/>
              <a:gd name="connsiteY109" fmla="*/ 430306 h 1144760"/>
              <a:gd name="connsiteX110" fmla="*/ 2331492 w 2349422"/>
              <a:gd name="connsiteY110" fmla="*/ 490071 h 1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349422" h="1144760">
                <a:moveTo>
                  <a:pt x="2283680" y="412377"/>
                </a:moveTo>
                <a:cubicBezTo>
                  <a:pt x="2307721" y="408370"/>
                  <a:pt x="2320661" y="411254"/>
                  <a:pt x="2337469" y="394447"/>
                </a:cubicBezTo>
                <a:cubicBezTo>
                  <a:pt x="2342548" y="389368"/>
                  <a:pt x="2345438" y="382494"/>
                  <a:pt x="2349422" y="376518"/>
                </a:cubicBezTo>
                <a:cubicBezTo>
                  <a:pt x="2348699" y="372183"/>
                  <a:pt x="2344007" y="332537"/>
                  <a:pt x="2337469" y="322730"/>
                </a:cubicBezTo>
                <a:cubicBezTo>
                  <a:pt x="2323351" y="301553"/>
                  <a:pt x="2310260" y="302323"/>
                  <a:pt x="2289657" y="286871"/>
                </a:cubicBezTo>
                <a:cubicBezTo>
                  <a:pt x="2282895" y="281800"/>
                  <a:pt x="2278144" y="274442"/>
                  <a:pt x="2271727" y="268941"/>
                </a:cubicBezTo>
                <a:cubicBezTo>
                  <a:pt x="2245673" y="246609"/>
                  <a:pt x="2248031" y="253143"/>
                  <a:pt x="2217939" y="233082"/>
                </a:cubicBezTo>
                <a:cubicBezTo>
                  <a:pt x="2209651" y="227557"/>
                  <a:pt x="2202321" y="220678"/>
                  <a:pt x="2194033" y="215153"/>
                </a:cubicBezTo>
                <a:cubicBezTo>
                  <a:pt x="2184368" y="208710"/>
                  <a:pt x="2173816" y="203667"/>
                  <a:pt x="2164151" y="197224"/>
                </a:cubicBezTo>
                <a:cubicBezTo>
                  <a:pt x="2155863" y="191699"/>
                  <a:pt x="2148533" y="184819"/>
                  <a:pt x="2140245" y="179294"/>
                </a:cubicBezTo>
                <a:cubicBezTo>
                  <a:pt x="2130580" y="172851"/>
                  <a:pt x="2120028" y="167808"/>
                  <a:pt x="2110363" y="161365"/>
                </a:cubicBezTo>
                <a:cubicBezTo>
                  <a:pt x="2080327" y="141341"/>
                  <a:pt x="2091310" y="142874"/>
                  <a:pt x="2056574" y="125506"/>
                </a:cubicBezTo>
                <a:cubicBezTo>
                  <a:pt x="2046979" y="120708"/>
                  <a:pt x="2036110" y="118690"/>
                  <a:pt x="2026692" y="113553"/>
                </a:cubicBezTo>
                <a:cubicBezTo>
                  <a:pt x="1962109" y="78325"/>
                  <a:pt x="2014759" y="97622"/>
                  <a:pt x="1972904" y="83671"/>
                </a:cubicBezTo>
                <a:cubicBezTo>
                  <a:pt x="1936154" y="46921"/>
                  <a:pt x="1977175" y="81792"/>
                  <a:pt x="1907163" y="53788"/>
                </a:cubicBezTo>
                <a:cubicBezTo>
                  <a:pt x="1903338" y="52258"/>
                  <a:pt x="1868722" y="37733"/>
                  <a:pt x="1859351" y="35859"/>
                </a:cubicBezTo>
                <a:cubicBezTo>
                  <a:pt x="1845538" y="33096"/>
                  <a:pt x="1831290" y="32833"/>
                  <a:pt x="1817516" y="29882"/>
                </a:cubicBezTo>
                <a:cubicBezTo>
                  <a:pt x="1803335" y="26843"/>
                  <a:pt x="1789963" y="20450"/>
                  <a:pt x="1775680" y="17930"/>
                </a:cubicBezTo>
                <a:cubicBezTo>
                  <a:pt x="1755964" y="14451"/>
                  <a:pt x="1735715" y="14923"/>
                  <a:pt x="1715916" y="11953"/>
                </a:cubicBezTo>
                <a:cubicBezTo>
                  <a:pt x="1695825" y="8939"/>
                  <a:pt x="1676073" y="3984"/>
                  <a:pt x="1656151" y="0"/>
                </a:cubicBezTo>
                <a:cubicBezTo>
                  <a:pt x="1609428" y="3014"/>
                  <a:pt x="1507158" y="1390"/>
                  <a:pt x="1440998" y="17930"/>
                </a:cubicBezTo>
                <a:cubicBezTo>
                  <a:pt x="1434887" y="19458"/>
                  <a:pt x="1429045" y="21914"/>
                  <a:pt x="1423069" y="23906"/>
                </a:cubicBezTo>
                <a:cubicBezTo>
                  <a:pt x="1381156" y="65817"/>
                  <a:pt x="1435576" y="18347"/>
                  <a:pt x="1369280" y="47812"/>
                </a:cubicBezTo>
                <a:cubicBezTo>
                  <a:pt x="1361557" y="51245"/>
                  <a:pt x="1359045" y="62244"/>
                  <a:pt x="1351351" y="65741"/>
                </a:cubicBezTo>
                <a:cubicBezTo>
                  <a:pt x="1336396" y="72539"/>
                  <a:pt x="1319476" y="73710"/>
                  <a:pt x="1303539" y="77694"/>
                </a:cubicBezTo>
                <a:lnTo>
                  <a:pt x="1279633" y="83671"/>
                </a:lnTo>
                <a:cubicBezTo>
                  <a:pt x="1143383" y="80132"/>
                  <a:pt x="898529" y="60223"/>
                  <a:pt x="723822" y="77694"/>
                </a:cubicBezTo>
                <a:cubicBezTo>
                  <a:pt x="715649" y="78511"/>
                  <a:pt x="707934" y="81889"/>
                  <a:pt x="699916" y="83671"/>
                </a:cubicBezTo>
                <a:cubicBezTo>
                  <a:pt x="690000" y="85875"/>
                  <a:pt x="679994" y="87655"/>
                  <a:pt x="670033" y="89647"/>
                </a:cubicBezTo>
                <a:cubicBezTo>
                  <a:pt x="662064" y="93631"/>
                  <a:pt x="654316" y="98090"/>
                  <a:pt x="646127" y="101600"/>
                </a:cubicBezTo>
                <a:cubicBezTo>
                  <a:pt x="625972" y="110238"/>
                  <a:pt x="627052" y="105967"/>
                  <a:pt x="604292" y="113553"/>
                </a:cubicBezTo>
                <a:cubicBezTo>
                  <a:pt x="594115" y="116945"/>
                  <a:pt x="584455" y="121739"/>
                  <a:pt x="574410" y="125506"/>
                </a:cubicBezTo>
                <a:cubicBezTo>
                  <a:pt x="568511" y="127718"/>
                  <a:pt x="562271" y="129000"/>
                  <a:pt x="556480" y="131482"/>
                </a:cubicBezTo>
                <a:cubicBezTo>
                  <a:pt x="539476" y="138769"/>
                  <a:pt x="532161" y="145909"/>
                  <a:pt x="514645" y="149412"/>
                </a:cubicBezTo>
                <a:cubicBezTo>
                  <a:pt x="500832" y="152175"/>
                  <a:pt x="486755" y="153396"/>
                  <a:pt x="472810" y="155388"/>
                </a:cubicBezTo>
                <a:cubicBezTo>
                  <a:pt x="462849" y="159372"/>
                  <a:pt x="453634" y="166672"/>
                  <a:pt x="442927" y="167341"/>
                </a:cubicBezTo>
                <a:cubicBezTo>
                  <a:pt x="99530" y="188804"/>
                  <a:pt x="279001" y="154707"/>
                  <a:pt x="156057" y="179294"/>
                </a:cubicBezTo>
                <a:cubicBezTo>
                  <a:pt x="148088" y="185271"/>
                  <a:pt x="140256" y="191434"/>
                  <a:pt x="132151" y="197224"/>
                </a:cubicBezTo>
                <a:cubicBezTo>
                  <a:pt x="126306" y="201399"/>
                  <a:pt x="119740" y="204579"/>
                  <a:pt x="114222" y="209177"/>
                </a:cubicBezTo>
                <a:cubicBezTo>
                  <a:pt x="101464" y="219809"/>
                  <a:pt x="86968" y="237244"/>
                  <a:pt x="78363" y="251012"/>
                </a:cubicBezTo>
                <a:cubicBezTo>
                  <a:pt x="73641" y="258567"/>
                  <a:pt x="70394" y="266949"/>
                  <a:pt x="66410" y="274918"/>
                </a:cubicBezTo>
                <a:cubicBezTo>
                  <a:pt x="53034" y="341791"/>
                  <a:pt x="71867" y="269979"/>
                  <a:pt x="42504" y="328706"/>
                </a:cubicBezTo>
                <a:cubicBezTo>
                  <a:pt x="36869" y="339975"/>
                  <a:pt x="34535" y="352612"/>
                  <a:pt x="30551" y="364565"/>
                </a:cubicBezTo>
                <a:cubicBezTo>
                  <a:pt x="28559" y="370541"/>
                  <a:pt x="26102" y="376382"/>
                  <a:pt x="24574" y="382494"/>
                </a:cubicBezTo>
                <a:cubicBezTo>
                  <a:pt x="22582" y="390463"/>
                  <a:pt x="21833" y="398850"/>
                  <a:pt x="18598" y="406400"/>
                </a:cubicBezTo>
                <a:cubicBezTo>
                  <a:pt x="15769" y="413002"/>
                  <a:pt x="10629" y="418353"/>
                  <a:pt x="6645" y="424330"/>
                </a:cubicBezTo>
                <a:cubicBezTo>
                  <a:pt x="-310" y="473016"/>
                  <a:pt x="-3938" y="475461"/>
                  <a:pt x="6645" y="531906"/>
                </a:cubicBezTo>
                <a:cubicBezTo>
                  <a:pt x="8622" y="542450"/>
                  <a:pt x="14932" y="551706"/>
                  <a:pt x="18598" y="561788"/>
                </a:cubicBezTo>
                <a:cubicBezTo>
                  <a:pt x="22904" y="573629"/>
                  <a:pt x="26567" y="585694"/>
                  <a:pt x="30551" y="597647"/>
                </a:cubicBezTo>
                <a:cubicBezTo>
                  <a:pt x="32543" y="603624"/>
                  <a:pt x="33032" y="610335"/>
                  <a:pt x="36527" y="615577"/>
                </a:cubicBezTo>
                <a:cubicBezTo>
                  <a:pt x="40511" y="621553"/>
                  <a:pt x="45268" y="627082"/>
                  <a:pt x="48480" y="633506"/>
                </a:cubicBezTo>
                <a:cubicBezTo>
                  <a:pt x="51297" y="639141"/>
                  <a:pt x="50963" y="646193"/>
                  <a:pt x="54457" y="651435"/>
                </a:cubicBezTo>
                <a:cubicBezTo>
                  <a:pt x="59145" y="658468"/>
                  <a:pt x="67197" y="662693"/>
                  <a:pt x="72386" y="669365"/>
                </a:cubicBezTo>
                <a:cubicBezTo>
                  <a:pt x="109929" y="717635"/>
                  <a:pt x="79513" y="694038"/>
                  <a:pt x="114222" y="717177"/>
                </a:cubicBezTo>
                <a:cubicBezTo>
                  <a:pt x="135262" y="748739"/>
                  <a:pt x="115486" y="723383"/>
                  <a:pt x="150080" y="753035"/>
                </a:cubicBezTo>
                <a:cubicBezTo>
                  <a:pt x="156497" y="758536"/>
                  <a:pt x="160621" y="766860"/>
                  <a:pt x="168010" y="770965"/>
                </a:cubicBezTo>
                <a:cubicBezTo>
                  <a:pt x="179024" y="777084"/>
                  <a:pt x="203869" y="782918"/>
                  <a:pt x="203869" y="782918"/>
                </a:cubicBezTo>
                <a:cubicBezTo>
                  <a:pt x="207853" y="788894"/>
                  <a:pt x="212993" y="794245"/>
                  <a:pt x="215822" y="800847"/>
                </a:cubicBezTo>
                <a:cubicBezTo>
                  <a:pt x="223312" y="818325"/>
                  <a:pt x="217441" y="829634"/>
                  <a:pt x="233751" y="842682"/>
                </a:cubicBezTo>
                <a:cubicBezTo>
                  <a:pt x="238670" y="846617"/>
                  <a:pt x="245704" y="846667"/>
                  <a:pt x="251680" y="848659"/>
                </a:cubicBezTo>
                <a:cubicBezTo>
                  <a:pt x="257657" y="854635"/>
                  <a:pt x="262222" y="862483"/>
                  <a:pt x="269610" y="866588"/>
                </a:cubicBezTo>
                <a:cubicBezTo>
                  <a:pt x="293134" y="879656"/>
                  <a:pt x="315960" y="879082"/>
                  <a:pt x="341327" y="884518"/>
                </a:cubicBezTo>
                <a:cubicBezTo>
                  <a:pt x="357390" y="887960"/>
                  <a:pt x="373202" y="892487"/>
                  <a:pt x="389139" y="896471"/>
                </a:cubicBezTo>
                <a:cubicBezTo>
                  <a:pt x="395116" y="894479"/>
                  <a:pt x="400769" y="890494"/>
                  <a:pt x="407069" y="890494"/>
                </a:cubicBezTo>
                <a:cubicBezTo>
                  <a:pt x="477743" y="890494"/>
                  <a:pt x="468556" y="889078"/>
                  <a:pt x="508669" y="902447"/>
                </a:cubicBezTo>
                <a:cubicBezTo>
                  <a:pt x="562457" y="900455"/>
                  <a:pt x="616208" y="896471"/>
                  <a:pt x="670033" y="896471"/>
                </a:cubicBezTo>
                <a:cubicBezTo>
                  <a:pt x="796407" y="896471"/>
                  <a:pt x="771382" y="891924"/>
                  <a:pt x="837374" y="908424"/>
                </a:cubicBezTo>
                <a:cubicBezTo>
                  <a:pt x="843351" y="912408"/>
                  <a:pt x="848578" y="917855"/>
                  <a:pt x="855304" y="920377"/>
                </a:cubicBezTo>
                <a:cubicBezTo>
                  <a:pt x="864815" y="923944"/>
                  <a:pt x="875331" y="923889"/>
                  <a:pt x="885186" y="926353"/>
                </a:cubicBezTo>
                <a:cubicBezTo>
                  <a:pt x="891298" y="927881"/>
                  <a:pt x="897139" y="930338"/>
                  <a:pt x="903116" y="932330"/>
                </a:cubicBezTo>
                <a:cubicBezTo>
                  <a:pt x="907100" y="938306"/>
                  <a:pt x="909754" y="945427"/>
                  <a:pt x="915069" y="950259"/>
                </a:cubicBezTo>
                <a:cubicBezTo>
                  <a:pt x="931876" y="965538"/>
                  <a:pt x="968857" y="992094"/>
                  <a:pt x="968857" y="992094"/>
                </a:cubicBezTo>
                <a:cubicBezTo>
                  <a:pt x="962880" y="994086"/>
                  <a:pt x="955847" y="994135"/>
                  <a:pt x="950927" y="998071"/>
                </a:cubicBezTo>
                <a:cubicBezTo>
                  <a:pt x="945318" y="1002558"/>
                  <a:pt x="944053" y="1010921"/>
                  <a:pt x="938974" y="1016000"/>
                </a:cubicBezTo>
                <a:cubicBezTo>
                  <a:pt x="933895" y="1021079"/>
                  <a:pt x="927021" y="1023969"/>
                  <a:pt x="921045" y="1027953"/>
                </a:cubicBezTo>
                <a:cubicBezTo>
                  <a:pt x="932998" y="1039906"/>
                  <a:pt x="940867" y="1058466"/>
                  <a:pt x="956904" y="1063812"/>
                </a:cubicBezTo>
                <a:lnTo>
                  <a:pt x="992763" y="1075765"/>
                </a:lnTo>
                <a:cubicBezTo>
                  <a:pt x="993327" y="1076188"/>
                  <a:pt x="1029357" y="1103900"/>
                  <a:pt x="1034598" y="1105647"/>
                </a:cubicBezTo>
                <a:cubicBezTo>
                  <a:pt x="1046094" y="1109479"/>
                  <a:pt x="1058535" y="1109456"/>
                  <a:pt x="1070457" y="1111624"/>
                </a:cubicBezTo>
                <a:cubicBezTo>
                  <a:pt x="1216630" y="1138201"/>
                  <a:pt x="940329" y="1114523"/>
                  <a:pt x="1411116" y="1123577"/>
                </a:cubicBezTo>
                <a:cubicBezTo>
                  <a:pt x="1421077" y="1127561"/>
                  <a:pt x="1430821" y="1132138"/>
                  <a:pt x="1440998" y="1135530"/>
                </a:cubicBezTo>
                <a:cubicBezTo>
                  <a:pt x="1499991" y="1155194"/>
                  <a:pt x="1568957" y="1137652"/>
                  <a:pt x="1626269" y="1135530"/>
                </a:cubicBezTo>
                <a:cubicBezTo>
                  <a:pt x="1646339" y="1132663"/>
                  <a:pt x="1683251" y="1127719"/>
                  <a:pt x="1703963" y="1123577"/>
                </a:cubicBezTo>
                <a:cubicBezTo>
                  <a:pt x="1712017" y="1121966"/>
                  <a:pt x="1719900" y="1119592"/>
                  <a:pt x="1727869" y="1117600"/>
                </a:cubicBezTo>
                <a:cubicBezTo>
                  <a:pt x="1746761" y="1106265"/>
                  <a:pt x="1761650" y="1096293"/>
                  <a:pt x="1781657" y="1087718"/>
                </a:cubicBezTo>
                <a:cubicBezTo>
                  <a:pt x="1797741" y="1080824"/>
                  <a:pt x="1811922" y="1079274"/>
                  <a:pt x="1829469" y="1075765"/>
                </a:cubicBezTo>
                <a:cubicBezTo>
                  <a:pt x="1833453" y="1069788"/>
                  <a:pt x="1835577" y="1062010"/>
                  <a:pt x="1841422" y="1057835"/>
                </a:cubicBezTo>
                <a:cubicBezTo>
                  <a:pt x="1861976" y="1043153"/>
                  <a:pt x="1870039" y="1049503"/>
                  <a:pt x="1889233" y="1039906"/>
                </a:cubicBezTo>
                <a:cubicBezTo>
                  <a:pt x="1899623" y="1034711"/>
                  <a:pt x="1909265" y="1028134"/>
                  <a:pt x="1919116" y="1021977"/>
                </a:cubicBezTo>
                <a:cubicBezTo>
                  <a:pt x="1925207" y="1018170"/>
                  <a:pt x="1930621" y="1013236"/>
                  <a:pt x="1937045" y="1010024"/>
                </a:cubicBezTo>
                <a:cubicBezTo>
                  <a:pt x="1986537" y="985277"/>
                  <a:pt x="1921513" y="1026354"/>
                  <a:pt x="1972904" y="992094"/>
                </a:cubicBezTo>
                <a:cubicBezTo>
                  <a:pt x="2004781" y="944279"/>
                  <a:pt x="1962941" y="1002059"/>
                  <a:pt x="2002786" y="962212"/>
                </a:cubicBezTo>
                <a:cubicBezTo>
                  <a:pt x="2030998" y="933999"/>
                  <a:pt x="2001272" y="955518"/>
                  <a:pt x="2020716" y="926353"/>
                </a:cubicBezTo>
                <a:cubicBezTo>
                  <a:pt x="2025404" y="919321"/>
                  <a:pt x="2033456" y="915095"/>
                  <a:pt x="2038645" y="908424"/>
                </a:cubicBezTo>
                <a:cubicBezTo>
                  <a:pt x="2047465" y="897084"/>
                  <a:pt x="2062551" y="872565"/>
                  <a:pt x="2062551" y="872565"/>
                </a:cubicBezTo>
                <a:cubicBezTo>
                  <a:pt x="2077177" y="828688"/>
                  <a:pt x="2065595" y="845615"/>
                  <a:pt x="2092433" y="818777"/>
                </a:cubicBezTo>
                <a:cubicBezTo>
                  <a:pt x="2107459" y="773702"/>
                  <a:pt x="2087188" y="829269"/>
                  <a:pt x="2110363" y="782918"/>
                </a:cubicBezTo>
                <a:cubicBezTo>
                  <a:pt x="2113180" y="777283"/>
                  <a:pt x="2111884" y="769443"/>
                  <a:pt x="2116339" y="764988"/>
                </a:cubicBezTo>
                <a:cubicBezTo>
                  <a:pt x="2120794" y="760533"/>
                  <a:pt x="2128292" y="761004"/>
                  <a:pt x="2134269" y="759012"/>
                </a:cubicBezTo>
                <a:cubicBezTo>
                  <a:pt x="2140245" y="753035"/>
                  <a:pt x="2146698" y="747499"/>
                  <a:pt x="2152198" y="741082"/>
                </a:cubicBezTo>
                <a:cubicBezTo>
                  <a:pt x="2158680" y="733519"/>
                  <a:pt x="2163084" y="724220"/>
                  <a:pt x="2170127" y="717177"/>
                </a:cubicBezTo>
                <a:cubicBezTo>
                  <a:pt x="2175206" y="712098"/>
                  <a:pt x="2182539" y="709822"/>
                  <a:pt x="2188057" y="705224"/>
                </a:cubicBezTo>
                <a:cubicBezTo>
                  <a:pt x="2194550" y="699813"/>
                  <a:pt x="2199108" y="692207"/>
                  <a:pt x="2205986" y="687294"/>
                </a:cubicBezTo>
                <a:cubicBezTo>
                  <a:pt x="2213236" y="682116"/>
                  <a:pt x="2222642" y="680519"/>
                  <a:pt x="2229892" y="675341"/>
                </a:cubicBezTo>
                <a:cubicBezTo>
                  <a:pt x="2264171" y="650857"/>
                  <a:pt x="2233556" y="665700"/>
                  <a:pt x="2259774" y="639482"/>
                </a:cubicBezTo>
                <a:cubicBezTo>
                  <a:pt x="2264853" y="634403"/>
                  <a:pt x="2271727" y="631514"/>
                  <a:pt x="2277704" y="627530"/>
                </a:cubicBezTo>
                <a:cubicBezTo>
                  <a:pt x="2290258" y="608698"/>
                  <a:pt x="2289923" y="612608"/>
                  <a:pt x="2295633" y="591671"/>
                </a:cubicBezTo>
                <a:cubicBezTo>
                  <a:pt x="2299955" y="575822"/>
                  <a:pt x="2307586" y="543859"/>
                  <a:pt x="2307586" y="543859"/>
                </a:cubicBezTo>
                <a:cubicBezTo>
                  <a:pt x="2309578" y="517961"/>
                  <a:pt x="2310844" y="491997"/>
                  <a:pt x="2313563" y="466165"/>
                </a:cubicBezTo>
                <a:cubicBezTo>
                  <a:pt x="2314832" y="454114"/>
                  <a:pt x="2312268" y="420612"/>
                  <a:pt x="2319539" y="430306"/>
                </a:cubicBezTo>
                <a:cubicBezTo>
                  <a:pt x="2331728" y="446559"/>
                  <a:pt x="2331492" y="490071"/>
                  <a:pt x="2331492" y="49007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3DDF0-966A-4295-BDBC-6F019AE0D7C8}"/>
              </a:ext>
            </a:extLst>
          </p:cNvPr>
          <p:cNvSpPr txBox="1"/>
          <p:nvPr/>
        </p:nvSpPr>
        <p:spPr>
          <a:xfrm>
            <a:off x="6126308" y="908720"/>
            <a:ext cx="30176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Where are you 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Where do you want to be?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will you audit the gap? Feedback, honest reflection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will you close the gap? Formal or informal learning?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 problems and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Then set</a:t>
            </a:r>
          </a:p>
        </p:txBody>
      </p:sp>
      <p:pic>
        <p:nvPicPr>
          <p:cNvPr id="2052" name="Picture 4" descr="Do you want to get stuff done? Make your goals smarter - Veterinary  Practice News">
            <a:extLst>
              <a:ext uri="{FF2B5EF4-FFF2-40B4-BE49-F238E27FC236}">
                <a16:creationId xmlns:a16="http://schemas.microsoft.com/office/drawing/2014/main" id="{197B56BC-015B-41C6-9154-4BD6C98A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3096"/>
            <a:ext cx="19857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Power of AND… - Live.Beauty.Full.">
            <a:extLst>
              <a:ext uri="{FF2B5EF4-FFF2-40B4-BE49-F238E27FC236}">
                <a16:creationId xmlns:a16="http://schemas.microsoft.com/office/drawing/2014/main" id="{E9CB7F5D-83C5-4E03-B05D-E12C022F1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6916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0 Day challenge Template | PosterMyWall">
            <a:extLst>
              <a:ext uri="{FF2B5EF4-FFF2-40B4-BE49-F238E27FC236}">
                <a16:creationId xmlns:a16="http://schemas.microsoft.com/office/drawing/2014/main" id="{BD59E0BE-FC97-4FBB-8D4D-56E4D686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52712"/>
            <a:ext cx="4211960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67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6523C-8853-4107-990E-CA85DA9BB4DF}"/>
              </a:ext>
            </a:extLst>
          </p:cNvPr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GB" sz="2400" dirty="0">
                <a:solidFill>
                  <a:schemeClr val="bg1"/>
                </a:solidFill>
                <a:latin typeface="Arial" charset="0"/>
                <a:cs typeface="Arial" charset="0"/>
              </a:rPr>
              <a:t>Embracing our PDCA cycle to continually improve to be resilient   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Picture 2" descr="What Is Plan Do Check Act? | How Do You Use PDCA?">
            <a:extLst>
              <a:ext uri="{FF2B5EF4-FFF2-40B4-BE49-F238E27FC236}">
                <a16:creationId xmlns:a16="http://schemas.microsoft.com/office/drawing/2014/main" id="{2A5A4726-A2B9-4A3E-A533-F670EA9F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5175"/>
            <a:ext cx="5760640" cy="37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7E2E61-67D9-48A2-9C70-CDDD849BE130}"/>
              </a:ext>
            </a:extLst>
          </p:cNvPr>
          <p:cNvSpPr/>
          <p:nvPr/>
        </p:nvSpPr>
        <p:spPr>
          <a:xfrm>
            <a:off x="3275856" y="1772816"/>
            <a:ext cx="2349422" cy="1144760"/>
          </a:xfrm>
          <a:custGeom>
            <a:avLst/>
            <a:gdLst>
              <a:gd name="connsiteX0" fmla="*/ 2283680 w 2349422"/>
              <a:gd name="connsiteY0" fmla="*/ 412377 h 1144760"/>
              <a:gd name="connsiteX1" fmla="*/ 2337469 w 2349422"/>
              <a:gd name="connsiteY1" fmla="*/ 394447 h 1144760"/>
              <a:gd name="connsiteX2" fmla="*/ 2349422 w 2349422"/>
              <a:gd name="connsiteY2" fmla="*/ 376518 h 1144760"/>
              <a:gd name="connsiteX3" fmla="*/ 2337469 w 2349422"/>
              <a:gd name="connsiteY3" fmla="*/ 322730 h 1144760"/>
              <a:gd name="connsiteX4" fmla="*/ 2289657 w 2349422"/>
              <a:gd name="connsiteY4" fmla="*/ 286871 h 1144760"/>
              <a:gd name="connsiteX5" fmla="*/ 2271727 w 2349422"/>
              <a:gd name="connsiteY5" fmla="*/ 268941 h 1144760"/>
              <a:gd name="connsiteX6" fmla="*/ 2217939 w 2349422"/>
              <a:gd name="connsiteY6" fmla="*/ 233082 h 1144760"/>
              <a:gd name="connsiteX7" fmla="*/ 2194033 w 2349422"/>
              <a:gd name="connsiteY7" fmla="*/ 215153 h 1144760"/>
              <a:gd name="connsiteX8" fmla="*/ 2164151 w 2349422"/>
              <a:gd name="connsiteY8" fmla="*/ 197224 h 1144760"/>
              <a:gd name="connsiteX9" fmla="*/ 2140245 w 2349422"/>
              <a:gd name="connsiteY9" fmla="*/ 179294 h 1144760"/>
              <a:gd name="connsiteX10" fmla="*/ 2110363 w 2349422"/>
              <a:gd name="connsiteY10" fmla="*/ 161365 h 1144760"/>
              <a:gd name="connsiteX11" fmla="*/ 2056574 w 2349422"/>
              <a:gd name="connsiteY11" fmla="*/ 125506 h 1144760"/>
              <a:gd name="connsiteX12" fmla="*/ 2026692 w 2349422"/>
              <a:gd name="connsiteY12" fmla="*/ 113553 h 1144760"/>
              <a:gd name="connsiteX13" fmla="*/ 1972904 w 2349422"/>
              <a:gd name="connsiteY13" fmla="*/ 83671 h 1144760"/>
              <a:gd name="connsiteX14" fmla="*/ 1907163 w 2349422"/>
              <a:gd name="connsiteY14" fmla="*/ 53788 h 1144760"/>
              <a:gd name="connsiteX15" fmla="*/ 1859351 w 2349422"/>
              <a:gd name="connsiteY15" fmla="*/ 35859 h 1144760"/>
              <a:gd name="connsiteX16" fmla="*/ 1817516 w 2349422"/>
              <a:gd name="connsiteY16" fmla="*/ 29882 h 1144760"/>
              <a:gd name="connsiteX17" fmla="*/ 1775680 w 2349422"/>
              <a:gd name="connsiteY17" fmla="*/ 17930 h 1144760"/>
              <a:gd name="connsiteX18" fmla="*/ 1715916 w 2349422"/>
              <a:gd name="connsiteY18" fmla="*/ 11953 h 1144760"/>
              <a:gd name="connsiteX19" fmla="*/ 1656151 w 2349422"/>
              <a:gd name="connsiteY19" fmla="*/ 0 h 1144760"/>
              <a:gd name="connsiteX20" fmla="*/ 1440998 w 2349422"/>
              <a:gd name="connsiteY20" fmla="*/ 17930 h 1144760"/>
              <a:gd name="connsiteX21" fmla="*/ 1423069 w 2349422"/>
              <a:gd name="connsiteY21" fmla="*/ 23906 h 1144760"/>
              <a:gd name="connsiteX22" fmla="*/ 1369280 w 2349422"/>
              <a:gd name="connsiteY22" fmla="*/ 47812 h 1144760"/>
              <a:gd name="connsiteX23" fmla="*/ 1351351 w 2349422"/>
              <a:gd name="connsiteY23" fmla="*/ 65741 h 1144760"/>
              <a:gd name="connsiteX24" fmla="*/ 1303539 w 2349422"/>
              <a:gd name="connsiteY24" fmla="*/ 77694 h 1144760"/>
              <a:gd name="connsiteX25" fmla="*/ 1279633 w 2349422"/>
              <a:gd name="connsiteY25" fmla="*/ 83671 h 1144760"/>
              <a:gd name="connsiteX26" fmla="*/ 723822 w 2349422"/>
              <a:gd name="connsiteY26" fmla="*/ 77694 h 1144760"/>
              <a:gd name="connsiteX27" fmla="*/ 699916 w 2349422"/>
              <a:gd name="connsiteY27" fmla="*/ 83671 h 1144760"/>
              <a:gd name="connsiteX28" fmla="*/ 670033 w 2349422"/>
              <a:gd name="connsiteY28" fmla="*/ 89647 h 1144760"/>
              <a:gd name="connsiteX29" fmla="*/ 646127 w 2349422"/>
              <a:gd name="connsiteY29" fmla="*/ 101600 h 1144760"/>
              <a:gd name="connsiteX30" fmla="*/ 604292 w 2349422"/>
              <a:gd name="connsiteY30" fmla="*/ 113553 h 1144760"/>
              <a:gd name="connsiteX31" fmla="*/ 574410 w 2349422"/>
              <a:gd name="connsiteY31" fmla="*/ 125506 h 1144760"/>
              <a:gd name="connsiteX32" fmla="*/ 556480 w 2349422"/>
              <a:gd name="connsiteY32" fmla="*/ 131482 h 1144760"/>
              <a:gd name="connsiteX33" fmla="*/ 514645 w 2349422"/>
              <a:gd name="connsiteY33" fmla="*/ 149412 h 1144760"/>
              <a:gd name="connsiteX34" fmla="*/ 472810 w 2349422"/>
              <a:gd name="connsiteY34" fmla="*/ 155388 h 1144760"/>
              <a:gd name="connsiteX35" fmla="*/ 442927 w 2349422"/>
              <a:gd name="connsiteY35" fmla="*/ 167341 h 1144760"/>
              <a:gd name="connsiteX36" fmla="*/ 156057 w 2349422"/>
              <a:gd name="connsiteY36" fmla="*/ 179294 h 1144760"/>
              <a:gd name="connsiteX37" fmla="*/ 132151 w 2349422"/>
              <a:gd name="connsiteY37" fmla="*/ 197224 h 1144760"/>
              <a:gd name="connsiteX38" fmla="*/ 114222 w 2349422"/>
              <a:gd name="connsiteY38" fmla="*/ 209177 h 1144760"/>
              <a:gd name="connsiteX39" fmla="*/ 78363 w 2349422"/>
              <a:gd name="connsiteY39" fmla="*/ 251012 h 1144760"/>
              <a:gd name="connsiteX40" fmla="*/ 66410 w 2349422"/>
              <a:gd name="connsiteY40" fmla="*/ 274918 h 1144760"/>
              <a:gd name="connsiteX41" fmla="*/ 42504 w 2349422"/>
              <a:gd name="connsiteY41" fmla="*/ 328706 h 1144760"/>
              <a:gd name="connsiteX42" fmla="*/ 30551 w 2349422"/>
              <a:gd name="connsiteY42" fmla="*/ 364565 h 1144760"/>
              <a:gd name="connsiteX43" fmla="*/ 24574 w 2349422"/>
              <a:gd name="connsiteY43" fmla="*/ 382494 h 1144760"/>
              <a:gd name="connsiteX44" fmla="*/ 18598 w 2349422"/>
              <a:gd name="connsiteY44" fmla="*/ 406400 h 1144760"/>
              <a:gd name="connsiteX45" fmla="*/ 6645 w 2349422"/>
              <a:gd name="connsiteY45" fmla="*/ 424330 h 1144760"/>
              <a:gd name="connsiteX46" fmla="*/ 6645 w 2349422"/>
              <a:gd name="connsiteY46" fmla="*/ 531906 h 1144760"/>
              <a:gd name="connsiteX47" fmla="*/ 18598 w 2349422"/>
              <a:gd name="connsiteY47" fmla="*/ 561788 h 1144760"/>
              <a:gd name="connsiteX48" fmla="*/ 30551 w 2349422"/>
              <a:gd name="connsiteY48" fmla="*/ 597647 h 1144760"/>
              <a:gd name="connsiteX49" fmla="*/ 36527 w 2349422"/>
              <a:gd name="connsiteY49" fmla="*/ 615577 h 1144760"/>
              <a:gd name="connsiteX50" fmla="*/ 48480 w 2349422"/>
              <a:gd name="connsiteY50" fmla="*/ 633506 h 1144760"/>
              <a:gd name="connsiteX51" fmla="*/ 54457 w 2349422"/>
              <a:gd name="connsiteY51" fmla="*/ 651435 h 1144760"/>
              <a:gd name="connsiteX52" fmla="*/ 72386 w 2349422"/>
              <a:gd name="connsiteY52" fmla="*/ 669365 h 1144760"/>
              <a:gd name="connsiteX53" fmla="*/ 114222 w 2349422"/>
              <a:gd name="connsiteY53" fmla="*/ 717177 h 1144760"/>
              <a:gd name="connsiteX54" fmla="*/ 150080 w 2349422"/>
              <a:gd name="connsiteY54" fmla="*/ 753035 h 1144760"/>
              <a:gd name="connsiteX55" fmla="*/ 168010 w 2349422"/>
              <a:gd name="connsiteY55" fmla="*/ 770965 h 1144760"/>
              <a:gd name="connsiteX56" fmla="*/ 203869 w 2349422"/>
              <a:gd name="connsiteY56" fmla="*/ 782918 h 1144760"/>
              <a:gd name="connsiteX57" fmla="*/ 215822 w 2349422"/>
              <a:gd name="connsiteY57" fmla="*/ 800847 h 1144760"/>
              <a:gd name="connsiteX58" fmla="*/ 233751 w 2349422"/>
              <a:gd name="connsiteY58" fmla="*/ 842682 h 1144760"/>
              <a:gd name="connsiteX59" fmla="*/ 251680 w 2349422"/>
              <a:gd name="connsiteY59" fmla="*/ 848659 h 1144760"/>
              <a:gd name="connsiteX60" fmla="*/ 269610 w 2349422"/>
              <a:gd name="connsiteY60" fmla="*/ 866588 h 1144760"/>
              <a:gd name="connsiteX61" fmla="*/ 341327 w 2349422"/>
              <a:gd name="connsiteY61" fmla="*/ 884518 h 1144760"/>
              <a:gd name="connsiteX62" fmla="*/ 389139 w 2349422"/>
              <a:gd name="connsiteY62" fmla="*/ 896471 h 1144760"/>
              <a:gd name="connsiteX63" fmla="*/ 407069 w 2349422"/>
              <a:gd name="connsiteY63" fmla="*/ 890494 h 1144760"/>
              <a:gd name="connsiteX64" fmla="*/ 508669 w 2349422"/>
              <a:gd name="connsiteY64" fmla="*/ 902447 h 1144760"/>
              <a:gd name="connsiteX65" fmla="*/ 670033 w 2349422"/>
              <a:gd name="connsiteY65" fmla="*/ 896471 h 1144760"/>
              <a:gd name="connsiteX66" fmla="*/ 837374 w 2349422"/>
              <a:gd name="connsiteY66" fmla="*/ 908424 h 1144760"/>
              <a:gd name="connsiteX67" fmla="*/ 855304 w 2349422"/>
              <a:gd name="connsiteY67" fmla="*/ 920377 h 1144760"/>
              <a:gd name="connsiteX68" fmla="*/ 885186 w 2349422"/>
              <a:gd name="connsiteY68" fmla="*/ 926353 h 1144760"/>
              <a:gd name="connsiteX69" fmla="*/ 903116 w 2349422"/>
              <a:gd name="connsiteY69" fmla="*/ 932330 h 1144760"/>
              <a:gd name="connsiteX70" fmla="*/ 915069 w 2349422"/>
              <a:gd name="connsiteY70" fmla="*/ 950259 h 1144760"/>
              <a:gd name="connsiteX71" fmla="*/ 968857 w 2349422"/>
              <a:gd name="connsiteY71" fmla="*/ 992094 h 1144760"/>
              <a:gd name="connsiteX72" fmla="*/ 950927 w 2349422"/>
              <a:gd name="connsiteY72" fmla="*/ 998071 h 1144760"/>
              <a:gd name="connsiteX73" fmla="*/ 938974 w 2349422"/>
              <a:gd name="connsiteY73" fmla="*/ 1016000 h 1144760"/>
              <a:gd name="connsiteX74" fmla="*/ 921045 w 2349422"/>
              <a:gd name="connsiteY74" fmla="*/ 1027953 h 1144760"/>
              <a:gd name="connsiteX75" fmla="*/ 956904 w 2349422"/>
              <a:gd name="connsiteY75" fmla="*/ 1063812 h 1144760"/>
              <a:gd name="connsiteX76" fmla="*/ 992763 w 2349422"/>
              <a:gd name="connsiteY76" fmla="*/ 1075765 h 1144760"/>
              <a:gd name="connsiteX77" fmla="*/ 1034598 w 2349422"/>
              <a:gd name="connsiteY77" fmla="*/ 1105647 h 1144760"/>
              <a:gd name="connsiteX78" fmla="*/ 1070457 w 2349422"/>
              <a:gd name="connsiteY78" fmla="*/ 1111624 h 1144760"/>
              <a:gd name="connsiteX79" fmla="*/ 1411116 w 2349422"/>
              <a:gd name="connsiteY79" fmla="*/ 1123577 h 1144760"/>
              <a:gd name="connsiteX80" fmla="*/ 1440998 w 2349422"/>
              <a:gd name="connsiteY80" fmla="*/ 1135530 h 1144760"/>
              <a:gd name="connsiteX81" fmla="*/ 1626269 w 2349422"/>
              <a:gd name="connsiteY81" fmla="*/ 1135530 h 1144760"/>
              <a:gd name="connsiteX82" fmla="*/ 1703963 w 2349422"/>
              <a:gd name="connsiteY82" fmla="*/ 1123577 h 1144760"/>
              <a:gd name="connsiteX83" fmla="*/ 1727869 w 2349422"/>
              <a:gd name="connsiteY83" fmla="*/ 1117600 h 1144760"/>
              <a:gd name="connsiteX84" fmla="*/ 1781657 w 2349422"/>
              <a:gd name="connsiteY84" fmla="*/ 1087718 h 1144760"/>
              <a:gd name="connsiteX85" fmla="*/ 1829469 w 2349422"/>
              <a:gd name="connsiteY85" fmla="*/ 1075765 h 1144760"/>
              <a:gd name="connsiteX86" fmla="*/ 1841422 w 2349422"/>
              <a:gd name="connsiteY86" fmla="*/ 1057835 h 1144760"/>
              <a:gd name="connsiteX87" fmla="*/ 1889233 w 2349422"/>
              <a:gd name="connsiteY87" fmla="*/ 1039906 h 1144760"/>
              <a:gd name="connsiteX88" fmla="*/ 1919116 w 2349422"/>
              <a:gd name="connsiteY88" fmla="*/ 1021977 h 1144760"/>
              <a:gd name="connsiteX89" fmla="*/ 1937045 w 2349422"/>
              <a:gd name="connsiteY89" fmla="*/ 1010024 h 1144760"/>
              <a:gd name="connsiteX90" fmla="*/ 1972904 w 2349422"/>
              <a:gd name="connsiteY90" fmla="*/ 992094 h 1144760"/>
              <a:gd name="connsiteX91" fmla="*/ 2002786 w 2349422"/>
              <a:gd name="connsiteY91" fmla="*/ 962212 h 1144760"/>
              <a:gd name="connsiteX92" fmla="*/ 2020716 w 2349422"/>
              <a:gd name="connsiteY92" fmla="*/ 926353 h 1144760"/>
              <a:gd name="connsiteX93" fmla="*/ 2038645 w 2349422"/>
              <a:gd name="connsiteY93" fmla="*/ 908424 h 1144760"/>
              <a:gd name="connsiteX94" fmla="*/ 2062551 w 2349422"/>
              <a:gd name="connsiteY94" fmla="*/ 872565 h 1144760"/>
              <a:gd name="connsiteX95" fmla="*/ 2092433 w 2349422"/>
              <a:gd name="connsiteY95" fmla="*/ 818777 h 1144760"/>
              <a:gd name="connsiteX96" fmla="*/ 2110363 w 2349422"/>
              <a:gd name="connsiteY96" fmla="*/ 782918 h 1144760"/>
              <a:gd name="connsiteX97" fmla="*/ 2116339 w 2349422"/>
              <a:gd name="connsiteY97" fmla="*/ 764988 h 1144760"/>
              <a:gd name="connsiteX98" fmla="*/ 2134269 w 2349422"/>
              <a:gd name="connsiteY98" fmla="*/ 759012 h 1144760"/>
              <a:gd name="connsiteX99" fmla="*/ 2152198 w 2349422"/>
              <a:gd name="connsiteY99" fmla="*/ 741082 h 1144760"/>
              <a:gd name="connsiteX100" fmla="*/ 2170127 w 2349422"/>
              <a:gd name="connsiteY100" fmla="*/ 717177 h 1144760"/>
              <a:gd name="connsiteX101" fmla="*/ 2188057 w 2349422"/>
              <a:gd name="connsiteY101" fmla="*/ 705224 h 1144760"/>
              <a:gd name="connsiteX102" fmla="*/ 2205986 w 2349422"/>
              <a:gd name="connsiteY102" fmla="*/ 687294 h 1144760"/>
              <a:gd name="connsiteX103" fmla="*/ 2229892 w 2349422"/>
              <a:gd name="connsiteY103" fmla="*/ 675341 h 1144760"/>
              <a:gd name="connsiteX104" fmla="*/ 2259774 w 2349422"/>
              <a:gd name="connsiteY104" fmla="*/ 639482 h 1144760"/>
              <a:gd name="connsiteX105" fmla="*/ 2277704 w 2349422"/>
              <a:gd name="connsiteY105" fmla="*/ 627530 h 1144760"/>
              <a:gd name="connsiteX106" fmla="*/ 2295633 w 2349422"/>
              <a:gd name="connsiteY106" fmla="*/ 591671 h 1144760"/>
              <a:gd name="connsiteX107" fmla="*/ 2307586 w 2349422"/>
              <a:gd name="connsiteY107" fmla="*/ 543859 h 1144760"/>
              <a:gd name="connsiteX108" fmla="*/ 2313563 w 2349422"/>
              <a:gd name="connsiteY108" fmla="*/ 466165 h 1144760"/>
              <a:gd name="connsiteX109" fmla="*/ 2319539 w 2349422"/>
              <a:gd name="connsiteY109" fmla="*/ 430306 h 1144760"/>
              <a:gd name="connsiteX110" fmla="*/ 2331492 w 2349422"/>
              <a:gd name="connsiteY110" fmla="*/ 490071 h 1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349422" h="1144760">
                <a:moveTo>
                  <a:pt x="2283680" y="412377"/>
                </a:moveTo>
                <a:cubicBezTo>
                  <a:pt x="2307721" y="408370"/>
                  <a:pt x="2320661" y="411254"/>
                  <a:pt x="2337469" y="394447"/>
                </a:cubicBezTo>
                <a:cubicBezTo>
                  <a:pt x="2342548" y="389368"/>
                  <a:pt x="2345438" y="382494"/>
                  <a:pt x="2349422" y="376518"/>
                </a:cubicBezTo>
                <a:cubicBezTo>
                  <a:pt x="2348699" y="372183"/>
                  <a:pt x="2344007" y="332537"/>
                  <a:pt x="2337469" y="322730"/>
                </a:cubicBezTo>
                <a:cubicBezTo>
                  <a:pt x="2323351" y="301553"/>
                  <a:pt x="2310260" y="302323"/>
                  <a:pt x="2289657" y="286871"/>
                </a:cubicBezTo>
                <a:cubicBezTo>
                  <a:pt x="2282895" y="281800"/>
                  <a:pt x="2278144" y="274442"/>
                  <a:pt x="2271727" y="268941"/>
                </a:cubicBezTo>
                <a:cubicBezTo>
                  <a:pt x="2245673" y="246609"/>
                  <a:pt x="2248031" y="253143"/>
                  <a:pt x="2217939" y="233082"/>
                </a:cubicBezTo>
                <a:cubicBezTo>
                  <a:pt x="2209651" y="227557"/>
                  <a:pt x="2202321" y="220678"/>
                  <a:pt x="2194033" y="215153"/>
                </a:cubicBezTo>
                <a:cubicBezTo>
                  <a:pt x="2184368" y="208710"/>
                  <a:pt x="2173816" y="203667"/>
                  <a:pt x="2164151" y="197224"/>
                </a:cubicBezTo>
                <a:cubicBezTo>
                  <a:pt x="2155863" y="191699"/>
                  <a:pt x="2148533" y="184819"/>
                  <a:pt x="2140245" y="179294"/>
                </a:cubicBezTo>
                <a:cubicBezTo>
                  <a:pt x="2130580" y="172851"/>
                  <a:pt x="2120028" y="167808"/>
                  <a:pt x="2110363" y="161365"/>
                </a:cubicBezTo>
                <a:cubicBezTo>
                  <a:pt x="2080327" y="141341"/>
                  <a:pt x="2091310" y="142874"/>
                  <a:pt x="2056574" y="125506"/>
                </a:cubicBezTo>
                <a:cubicBezTo>
                  <a:pt x="2046979" y="120708"/>
                  <a:pt x="2036110" y="118690"/>
                  <a:pt x="2026692" y="113553"/>
                </a:cubicBezTo>
                <a:cubicBezTo>
                  <a:pt x="1962109" y="78325"/>
                  <a:pt x="2014759" y="97622"/>
                  <a:pt x="1972904" y="83671"/>
                </a:cubicBezTo>
                <a:cubicBezTo>
                  <a:pt x="1936154" y="46921"/>
                  <a:pt x="1977175" y="81792"/>
                  <a:pt x="1907163" y="53788"/>
                </a:cubicBezTo>
                <a:cubicBezTo>
                  <a:pt x="1903338" y="52258"/>
                  <a:pt x="1868722" y="37733"/>
                  <a:pt x="1859351" y="35859"/>
                </a:cubicBezTo>
                <a:cubicBezTo>
                  <a:pt x="1845538" y="33096"/>
                  <a:pt x="1831290" y="32833"/>
                  <a:pt x="1817516" y="29882"/>
                </a:cubicBezTo>
                <a:cubicBezTo>
                  <a:pt x="1803335" y="26843"/>
                  <a:pt x="1789963" y="20450"/>
                  <a:pt x="1775680" y="17930"/>
                </a:cubicBezTo>
                <a:cubicBezTo>
                  <a:pt x="1755964" y="14451"/>
                  <a:pt x="1735715" y="14923"/>
                  <a:pt x="1715916" y="11953"/>
                </a:cubicBezTo>
                <a:cubicBezTo>
                  <a:pt x="1695825" y="8939"/>
                  <a:pt x="1676073" y="3984"/>
                  <a:pt x="1656151" y="0"/>
                </a:cubicBezTo>
                <a:cubicBezTo>
                  <a:pt x="1609428" y="3014"/>
                  <a:pt x="1507158" y="1390"/>
                  <a:pt x="1440998" y="17930"/>
                </a:cubicBezTo>
                <a:cubicBezTo>
                  <a:pt x="1434887" y="19458"/>
                  <a:pt x="1429045" y="21914"/>
                  <a:pt x="1423069" y="23906"/>
                </a:cubicBezTo>
                <a:cubicBezTo>
                  <a:pt x="1381156" y="65817"/>
                  <a:pt x="1435576" y="18347"/>
                  <a:pt x="1369280" y="47812"/>
                </a:cubicBezTo>
                <a:cubicBezTo>
                  <a:pt x="1361557" y="51245"/>
                  <a:pt x="1359045" y="62244"/>
                  <a:pt x="1351351" y="65741"/>
                </a:cubicBezTo>
                <a:cubicBezTo>
                  <a:pt x="1336396" y="72539"/>
                  <a:pt x="1319476" y="73710"/>
                  <a:pt x="1303539" y="77694"/>
                </a:cubicBezTo>
                <a:lnTo>
                  <a:pt x="1279633" y="83671"/>
                </a:lnTo>
                <a:cubicBezTo>
                  <a:pt x="1143383" y="80132"/>
                  <a:pt x="898529" y="60223"/>
                  <a:pt x="723822" y="77694"/>
                </a:cubicBezTo>
                <a:cubicBezTo>
                  <a:pt x="715649" y="78511"/>
                  <a:pt x="707934" y="81889"/>
                  <a:pt x="699916" y="83671"/>
                </a:cubicBezTo>
                <a:cubicBezTo>
                  <a:pt x="690000" y="85875"/>
                  <a:pt x="679994" y="87655"/>
                  <a:pt x="670033" y="89647"/>
                </a:cubicBezTo>
                <a:cubicBezTo>
                  <a:pt x="662064" y="93631"/>
                  <a:pt x="654316" y="98090"/>
                  <a:pt x="646127" y="101600"/>
                </a:cubicBezTo>
                <a:cubicBezTo>
                  <a:pt x="625972" y="110238"/>
                  <a:pt x="627052" y="105967"/>
                  <a:pt x="604292" y="113553"/>
                </a:cubicBezTo>
                <a:cubicBezTo>
                  <a:pt x="594115" y="116945"/>
                  <a:pt x="584455" y="121739"/>
                  <a:pt x="574410" y="125506"/>
                </a:cubicBezTo>
                <a:cubicBezTo>
                  <a:pt x="568511" y="127718"/>
                  <a:pt x="562271" y="129000"/>
                  <a:pt x="556480" y="131482"/>
                </a:cubicBezTo>
                <a:cubicBezTo>
                  <a:pt x="539476" y="138769"/>
                  <a:pt x="532161" y="145909"/>
                  <a:pt x="514645" y="149412"/>
                </a:cubicBezTo>
                <a:cubicBezTo>
                  <a:pt x="500832" y="152175"/>
                  <a:pt x="486755" y="153396"/>
                  <a:pt x="472810" y="155388"/>
                </a:cubicBezTo>
                <a:cubicBezTo>
                  <a:pt x="462849" y="159372"/>
                  <a:pt x="453634" y="166672"/>
                  <a:pt x="442927" y="167341"/>
                </a:cubicBezTo>
                <a:cubicBezTo>
                  <a:pt x="99530" y="188804"/>
                  <a:pt x="279001" y="154707"/>
                  <a:pt x="156057" y="179294"/>
                </a:cubicBezTo>
                <a:cubicBezTo>
                  <a:pt x="148088" y="185271"/>
                  <a:pt x="140256" y="191434"/>
                  <a:pt x="132151" y="197224"/>
                </a:cubicBezTo>
                <a:cubicBezTo>
                  <a:pt x="126306" y="201399"/>
                  <a:pt x="119740" y="204579"/>
                  <a:pt x="114222" y="209177"/>
                </a:cubicBezTo>
                <a:cubicBezTo>
                  <a:pt x="101464" y="219809"/>
                  <a:pt x="86968" y="237244"/>
                  <a:pt x="78363" y="251012"/>
                </a:cubicBezTo>
                <a:cubicBezTo>
                  <a:pt x="73641" y="258567"/>
                  <a:pt x="70394" y="266949"/>
                  <a:pt x="66410" y="274918"/>
                </a:cubicBezTo>
                <a:cubicBezTo>
                  <a:pt x="53034" y="341791"/>
                  <a:pt x="71867" y="269979"/>
                  <a:pt x="42504" y="328706"/>
                </a:cubicBezTo>
                <a:cubicBezTo>
                  <a:pt x="36869" y="339975"/>
                  <a:pt x="34535" y="352612"/>
                  <a:pt x="30551" y="364565"/>
                </a:cubicBezTo>
                <a:cubicBezTo>
                  <a:pt x="28559" y="370541"/>
                  <a:pt x="26102" y="376382"/>
                  <a:pt x="24574" y="382494"/>
                </a:cubicBezTo>
                <a:cubicBezTo>
                  <a:pt x="22582" y="390463"/>
                  <a:pt x="21833" y="398850"/>
                  <a:pt x="18598" y="406400"/>
                </a:cubicBezTo>
                <a:cubicBezTo>
                  <a:pt x="15769" y="413002"/>
                  <a:pt x="10629" y="418353"/>
                  <a:pt x="6645" y="424330"/>
                </a:cubicBezTo>
                <a:cubicBezTo>
                  <a:pt x="-310" y="473016"/>
                  <a:pt x="-3938" y="475461"/>
                  <a:pt x="6645" y="531906"/>
                </a:cubicBezTo>
                <a:cubicBezTo>
                  <a:pt x="8622" y="542450"/>
                  <a:pt x="14932" y="551706"/>
                  <a:pt x="18598" y="561788"/>
                </a:cubicBezTo>
                <a:cubicBezTo>
                  <a:pt x="22904" y="573629"/>
                  <a:pt x="26567" y="585694"/>
                  <a:pt x="30551" y="597647"/>
                </a:cubicBezTo>
                <a:cubicBezTo>
                  <a:pt x="32543" y="603624"/>
                  <a:pt x="33032" y="610335"/>
                  <a:pt x="36527" y="615577"/>
                </a:cubicBezTo>
                <a:cubicBezTo>
                  <a:pt x="40511" y="621553"/>
                  <a:pt x="45268" y="627082"/>
                  <a:pt x="48480" y="633506"/>
                </a:cubicBezTo>
                <a:cubicBezTo>
                  <a:pt x="51297" y="639141"/>
                  <a:pt x="50963" y="646193"/>
                  <a:pt x="54457" y="651435"/>
                </a:cubicBezTo>
                <a:cubicBezTo>
                  <a:pt x="59145" y="658468"/>
                  <a:pt x="67197" y="662693"/>
                  <a:pt x="72386" y="669365"/>
                </a:cubicBezTo>
                <a:cubicBezTo>
                  <a:pt x="109929" y="717635"/>
                  <a:pt x="79513" y="694038"/>
                  <a:pt x="114222" y="717177"/>
                </a:cubicBezTo>
                <a:cubicBezTo>
                  <a:pt x="135262" y="748739"/>
                  <a:pt x="115486" y="723383"/>
                  <a:pt x="150080" y="753035"/>
                </a:cubicBezTo>
                <a:cubicBezTo>
                  <a:pt x="156497" y="758536"/>
                  <a:pt x="160621" y="766860"/>
                  <a:pt x="168010" y="770965"/>
                </a:cubicBezTo>
                <a:cubicBezTo>
                  <a:pt x="179024" y="777084"/>
                  <a:pt x="203869" y="782918"/>
                  <a:pt x="203869" y="782918"/>
                </a:cubicBezTo>
                <a:cubicBezTo>
                  <a:pt x="207853" y="788894"/>
                  <a:pt x="212993" y="794245"/>
                  <a:pt x="215822" y="800847"/>
                </a:cubicBezTo>
                <a:cubicBezTo>
                  <a:pt x="223312" y="818325"/>
                  <a:pt x="217441" y="829634"/>
                  <a:pt x="233751" y="842682"/>
                </a:cubicBezTo>
                <a:cubicBezTo>
                  <a:pt x="238670" y="846617"/>
                  <a:pt x="245704" y="846667"/>
                  <a:pt x="251680" y="848659"/>
                </a:cubicBezTo>
                <a:cubicBezTo>
                  <a:pt x="257657" y="854635"/>
                  <a:pt x="262222" y="862483"/>
                  <a:pt x="269610" y="866588"/>
                </a:cubicBezTo>
                <a:cubicBezTo>
                  <a:pt x="293134" y="879656"/>
                  <a:pt x="315960" y="879082"/>
                  <a:pt x="341327" y="884518"/>
                </a:cubicBezTo>
                <a:cubicBezTo>
                  <a:pt x="357390" y="887960"/>
                  <a:pt x="373202" y="892487"/>
                  <a:pt x="389139" y="896471"/>
                </a:cubicBezTo>
                <a:cubicBezTo>
                  <a:pt x="395116" y="894479"/>
                  <a:pt x="400769" y="890494"/>
                  <a:pt x="407069" y="890494"/>
                </a:cubicBezTo>
                <a:cubicBezTo>
                  <a:pt x="477743" y="890494"/>
                  <a:pt x="468556" y="889078"/>
                  <a:pt x="508669" y="902447"/>
                </a:cubicBezTo>
                <a:cubicBezTo>
                  <a:pt x="562457" y="900455"/>
                  <a:pt x="616208" y="896471"/>
                  <a:pt x="670033" y="896471"/>
                </a:cubicBezTo>
                <a:cubicBezTo>
                  <a:pt x="796407" y="896471"/>
                  <a:pt x="771382" y="891924"/>
                  <a:pt x="837374" y="908424"/>
                </a:cubicBezTo>
                <a:cubicBezTo>
                  <a:pt x="843351" y="912408"/>
                  <a:pt x="848578" y="917855"/>
                  <a:pt x="855304" y="920377"/>
                </a:cubicBezTo>
                <a:cubicBezTo>
                  <a:pt x="864815" y="923944"/>
                  <a:pt x="875331" y="923889"/>
                  <a:pt x="885186" y="926353"/>
                </a:cubicBezTo>
                <a:cubicBezTo>
                  <a:pt x="891298" y="927881"/>
                  <a:pt x="897139" y="930338"/>
                  <a:pt x="903116" y="932330"/>
                </a:cubicBezTo>
                <a:cubicBezTo>
                  <a:pt x="907100" y="938306"/>
                  <a:pt x="909754" y="945427"/>
                  <a:pt x="915069" y="950259"/>
                </a:cubicBezTo>
                <a:cubicBezTo>
                  <a:pt x="931876" y="965538"/>
                  <a:pt x="968857" y="992094"/>
                  <a:pt x="968857" y="992094"/>
                </a:cubicBezTo>
                <a:cubicBezTo>
                  <a:pt x="962880" y="994086"/>
                  <a:pt x="955847" y="994135"/>
                  <a:pt x="950927" y="998071"/>
                </a:cubicBezTo>
                <a:cubicBezTo>
                  <a:pt x="945318" y="1002558"/>
                  <a:pt x="944053" y="1010921"/>
                  <a:pt x="938974" y="1016000"/>
                </a:cubicBezTo>
                <a:cubicBezTo>
                  <a:pt x="933895" y="1021079"/>
                  <a:pt x="927021" y="1023969"/>
                  <a:pt x="921045" y="1027953"/>
                </a:cubicBezTo>
                <a:cubicBezTo>
                  <a:pt x="932998" y="1039906"/>
                  <a:pt x="940867" y="1058466"/>
                  <a:pt x="956904" y="1063812"/>
                </a:cubicBezTo>
                <a:lnTo>
                  <a:pt x="992763" y="1075765"/>
                </a:lnTo>
                <a:cubicBezTo>
                  <a:pt x="993327" y="1076188"/>
                  <a:pt x="1029357" y="1103900"/>
                  <a:pt x="1034598" y="1105647"/>
                </a:cubicBezTo>
                <a:cubicBezTo>
                  <a:pt x="1046094" y="1109479"/>
                  <a:pt x="1058535" y="1109456"/>
                  <a:pt x="1070457" y="1111624"/>
                </a:cubicBezTo>
                <a:cubicBezTo>
                  <a:pt x="1216630" y="1138201"/>
                  <a:pt x="940329" y="1114523"/>
                  <a:pt x="1411116" y="1123577"/>
                </a:cubicBezTo>
                <a:cubicBezTo>
                  <a:pt x="1421077" y="1127561"/>
                  <a:pt x="1430821" y="1132138"/>
                  <a:pt x="1440998" y="1135530"/>
                </a:cubicBezTo>
                <a:cubicBezTo>
                  <a:pt x="1499991" y="1155194"/>
                  <a:pt x="1568957" y="1137652"/>
                  <a:pt x="1626269" y="1135530"/>
                </a:cubicBezTo>
                <a:cubicBezTo>
                  <a:pt x="1646339" y="1132663"/>
                  <a:pt x="1683251" y="1127719"/>
                  <a:pt x="1703963" y="1123577"/>
                </a:cubicBezTo>
                <a:cubicBezTo>
                  <a:pt x="1712017" y="1121966"/>
                  <a:pt x="1719900" y="1119592"/>
                  <a:pt x="1727869" y="1117600"/>
                </a:cubicBezTo>
                <a:cubicBezTo>
                  <a:pt x="1746761" y="1106265"/>
                  <a:pt x="1761650" y="1096293"/>
                  <a:pt x="1781657" y="1087718"/>
                </a:cubicBezTo>
                <a:cubicBezTo>
                  <a:pt x="1797741" y="1080824"/>
                  <a:pt x="1811922" y="1079274"/>
                  <a:pt x="1829469" y="1075765"/>
                </a:cubicBezTo>
                <a:cubicBezTo>
                  <a:pt x="1833453" y="1069788"/>
                  <a:pt x="1835577" y="1062010"/>
                  <a:pt x="1841422" y="1057835"/>
                </a:cubicBezTo>
                <a:cubicBezTo>
                  <a:pt x="1861976" y="1043153"/>
                  <a:pt x="1870039" y="1049503"/>
                  <a:pt x="1889233" y="1039906"/>
                </a:cubicBezTo>
                <a:cubicBezTo>
                  <a:pt x="1899623" y="1034711"/>
                  <a:pt x="1909265" y="1028134"/>
                  <a:pt x="1919116" y="1021977"/>
                </a:cubicBezTo>
                <a:cubicBezTo>
                  <a:pt x="1925207" y="1018170"/>
                  <a:pt x="1930621" y="1013236"/>
                  <a:pt x="1937045" y="1010024"/>
                </a:cubicBezTo>
                <a:cubicBezTo>
                  <a:pt x="1986537" y="985277"/>
                  <a:pt x="1921513" y="1026354"/>
                  <a:pt x="1972904" y="992094"/>
                </a:cubicBezTo>
                <a:cubicBezTo>
                  <a:pt x="2004781" y="944279"/>
                  <a:pt x="1962941" y="1002059"/>
                  <a:pt x="2002786" y="962212"/>
                </a:cubicBezTo>
                <a:cubicBezTo>
                  <a:pt x="2030998" y="933999"/>
                  <a:pt x="2001272" y="955518"/>
                  <a:pt x="2020716" y="926353"/>
                </a:cubicBezTo>
                <a:cubicBezTo>
                  <a:pt x="2025404" y="919321"/>
                  <a:pt x="2033456" y="915095"/>
                  <a:pt x="2038645" y="908424"/>
                </a:cubicBezTo>
                <a:cubicBezTo>
                  <a:pt x="2047465" y="897084"/>
                  <a:pt x="2062551" y="872565"/>
                  <a:pt x="2062551" y="872565"/>
                </a:cubicBezTo>
                <a:cubicBezTo>
                  <a:pt x="2077177" y="828688"/>
                  <a:pt x="2065595" y="845615"/>
                  <a:pt x="2092433" y="818777"/>
                </a:cubicBezTo>
                <a:cubicBezTo>
                  <a:pt x="2107459" y="773702"/>
                  <a:pt x="2087188" y="829269"/>
                  <a:pt x="2110363" y="782918"/>
                </a:cubicBezTo>
                <a:cubicBezTo>
                  <a:pt x="2113180" y="777283"/>
                  <a:pt x="2111884" y="769443"/>
                  <a:pt x="2116339" y="764988"/>
                </a:cubicBezTo>
                <a:cubicBezTo>
                  <a:pt x="2120794" y="760533"/>
                  <a:pt x="2128292" y="761004"/>
                  <a:pt x="2134269" y="759012"/>
                </a:cubicBezTo>
                <a:cubicBezTo>
                  <a:pt x="2140245" y="753035"/>
                  <a:pt x="2146698" y="747499"/>
                  <a:pt x="2152198" y="741082"/>
                </a:cubicBezTo>
                <a:cubicBezTo>
                  <a:pt x="2158680" y="733519"/>
                  <a:pt x="2163084" y="724220"/>
                  <a:pt x="2170127" y="717177"/>
                </a:cubicBezTo>
                <a:cubicBezTo>
                  <a:pt x="2175206" y="712098"/>
                  <a:pt x="2182539" y="709822"/>
                  <a:pt x="2188057" y="705224"/>
                </a:cubicBezTo>
                <a:cubicBezTo>
                  <a:pt x="2194550" y="699813"/>
                  <a:pt x="2199108" y="692207"/>
                  <a:pt x="2205986" y="687294"/>
                </a:cubicBezTo>
                <a:cubicBezTo>
                  <a:pt x="2213236" y="682116"/>
                  <a:pt x="2222642" y="680519"/>
                  <a:pt x="2229892" y="675341"/>
                </a:cubicBezTo>
                <a:cubicBezTo>
                  <a:pt x="2264171" y="650857"/>
                  <a:pt x="2233556" y="665700"/>
                  <a:pt x="2259774" y="639482"/>
                </a:cubicBezTo>
                <a:cubicBezTo>
                  <a:pt x="2264853" y="634403"/>
                  <a:pt x="2271727" y="631514"/>
                  <a:pt x="2277704" y="627530"/>
                </a:cubicBezTo>
                <a:cubicBezTo>
                  <a:pt x="2290258" y="608698"/>
                  <a:pt x="2289923" y="612608"/>
                  <a:pt x="2295633" y="591671"/>
                </a:cubicBezTo>
                <a:cubicBezTo>
                  <a:pt x="2299955" y="575822"/>
                  <a:pt x="2307586" y="543859"/>
                  <a:pt x="2307586" y="543859"/>
                </a:cubicBezTo>
                <a:cubicBezTo>
                  <a:pt x="2309578" y="517961"/>
                  <a:pt x="2310844" y="491997"/>
                  <a:pt x="2313563" y="466165"/>
                </a:cubicBezTo>
                <a:cubicBezTo>
                  <a:pt x="2314832" y="454114"/>
                  <a:pt x="2312268" y="420612"/>
                  <a:pt x="2319539" y="430306"/>
                </a:cubicBezTo>
                <a:cubicBezTo>
                  <a:pt x="2331728" y="446559"/>
                  <a:pt x="2331492" y="490071"/>
                  <a:pt x="2331492" y="49007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5DEAC-63E6-4CCD-81A2-D2FA4879137D}"/>
              </a:ext>
            </a:extLst>
          </p:cNvPr>
          <p:cNvSpPr txBox="1"/>
          <p:nvPr/>
        </p:nvSpPr>
        <p:spPr>
          <a:xfrm>
            <a:off x="6126308" y="908720"/>
            <a:ext cx="29101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 daily tasks/reminders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Prioritise them – do the worst first!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Note tasks completed &amp; problems encountered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your self-awareness and learn how you can do things better – it will make the next stage easier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need</a:t>
            </a:r>
          </a:p>
        </p:txBody>
      </p:sp>
      <p:pic>
        <p:nvPicPr>
          <p:cNvPr id="3074" name="Picture 2" descr="Why You Should Do Everything With 100% Commitment – Return Of Kings">
            <a:extLst>
              <a:ext uri="{FF2B5EF4-FFF2-40B4-BE49-F238E27FC236}">
                <a16:creationId xmlns:a16="http://schemas.microsoft.com/office/drawing/2014/main" id="{28392879-0B71-43D5-833D-4B55B0755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he Power of AND… - Live.Beauty.Full.">
            <a:extLst>
              <a:ext uri="{FF2B5EF4-FFF2-40B4-BE49-F238E27FC236}">
                <a16:creationId xmlns:a16="http://schemas.microsoft.com/office/drawing/2014/main" id="{C46174A5-9020-4A13-B8BE-8D317C75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6916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ne Habit to Reach All Your Goals: 7 Self-Integrity Tips ~ Slow Self">
            <a:extLst>
              <a:ext uri="{FF2B5EF4-FFF2-40B4-BE49-F238E27FC236}">
                <a16:creationId xmlns:a16="http://schemas.microsoft.com/office/drawing/2014/main" id="{2C04FA7C-47A5-4E03-9DF1-E33D5258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47" y="4674907"/>
            <a:ext cx="4242048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5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AC0BA9-1EC0-4137-A8A3-AB42F3EFC246}"/>
              </a:ext>
            </a:extLst>
          </p:cNvPr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GB" sz="2400" dirty="0">
                <a:solidFill>
                  <a:schemeClr val="bg1"/>
                </a:solidFill>
                <a:latin typeface="Arial" charset="0"/>
                <a:cs typeface="Arial" charset="0"/>
              </a:rPr>
              <a:t>Embracing our PDCA cycle to continually improve to be resilient   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" name="Picture 2" descr="What Is Plan Do Check Act? | How Do You Use PDCA?">
            <a:extLst>
              <a:ext uri="{FF2B5EF4-FFF2-40B4-BE49-F238E27FC236}">
                <a16:creationId xmlns:a16="http://schemas.microsoft.com/office/drawing/2014/main" id="{6AFE8FF3-921A-47AB-B766-A4099CCD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5175"/>
            <a:ext cx="5760640" cy="37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FA243-05DB-48A2-BA7F-4FC4D4B571FB}"/>
              </a:ext>
            </a:extLst>
          </p:cNvPr>
          <p:cNvSpPr/>
          <p:nvPr/>
        </p:nvSpPr>
        <p:spPr>
          <a:xfrm>
            <a:off x="1907704" y="2996952"/>
            <a:ext cx="2349422" cy="1144760"/>
          </a:xfrm>
          <a:custGeom>
            <a:avLst/>
            <a:gdLst>
              <a:gd name="connsiteX0" fmla="*/ 2283680 w 2349422"/>
              <a:gd name="connsiteY0" fmla="*/ 412377 h 1144760"/>
              <a:gd name="connsiteX1" fmla="*/ 2337469 w 2349422"/>
              <a:gd name="connsiteY1" fmla="*/ 394447 h 1144760"/>
              <a:gd name="connsiteX2" fmla="*/ 2349422 w 2349422"/>
              <a:gd name="connsiteY2" fmla="*/ 376518 h 1144760"/>
              <a:gd name="connsiteX3" fmla="*/ 2337469 w 2349422"/>
              <a:gd name="connsiteY3" fmla="*/ 322730 h 1144760"/>
              <a:gd name="connsiteX4" fmla="*/ 2289657 w 2349422"/>
              <a:gd name="connsiteY4" fmla="*/ 286871 h 1144760"/>
              <a:gd name="connsiteX5" fmla="*/ 2271727 w 2349422"/>
              <a:gd name="connsiteY5" fmla="*/ 268941 h 1144760"/>
              <a:gd name="connsiteX6" fmla="*/ 2217939 w 2349422"/>
              <a:gd name="connsiteY6" fmla="*/ 233082 h 1144760"/>
              <a:gd name="connsiteX7" fmla="*/ 2194033 w 2349422"/>
              <a:gd name="connsiteY7" fmla="*/ 215153 h 1144760"/>
              <a:gd name="connsiteX8" fmla="*/ 2164151 w 2349422"/>
              <a:gd name="connsiteY8" fmla="*/ 197224 h 1144760"/>
              <a:gd name="connsiteX9" fmla="*/ 2140245 w 2349422"/>
              <a:gd name="connsiteY9" fmla="*/ 179294 h 1144760"/>
              <a:gd name="connsiteX10" fmla="*/ 2110363 w 2349422"/>
              <a:gd name="connsiteY10" fmla="*/ 161365 h 1144760"/>
              <a:gd name="connsiteX11" fmla="*/ 2056574 w 2349422"/>
              <a:gd name="connsiteY11" fmla="*/ 125506 h 1144760"/>
              <a:gd name="connsiteX12" fmla="*/ 2026692 w 2349422"/>
              <a:gd name="connsiteY12" fmla="*/ 113553 h 1144760"/>
              <a:gd name="connsiteX13" fmla="*/ 1972904 w 2349422"/>
              <a:gd name="connsiteY13" fmla="*/ 83671 h 1144760"/>
              <a:gd name="connsiteX14" fmla="*/ 1907163 w 2349422"/>
              <a:gd name="connsiteY14" fmla="*/ 53788 h 1144760"/>
              <a:gd name="connsiteX15" fmla="*/ 1859351 w 2349422"/>
              <a:gd name="connsiteY15" fmla="*/ 35859 h 1144760"/>
              <a:gd name="connsiteX16" fmla="*/ 1817516 w 2349422"/>
              <a:gd name="connsiteY16" fmla="*/ 29882 h 1144760"/>
              <a:gd name="connsiteX17" fmla="*/ 1775680 w 2349422"/>
              <a:gd name="connsiteY17" fmla="*/ 17930 h 1144760"/>
              <a:gd name="connsiteX18" fmla="*/ 1715916 w 2349422"/>
              <a:gd name="connsiteY18" fmla="*/ 11953 h 1144760"/>
              <a:gd name="connsiteX19" fmla="*/ 1656151 w 2349422"/>
              <a:gd name="connsiteY19" fmla="*/ 0 h 1144760"/>
              <a:gd name="connsiteX20" fmla="*/ 1440998 w 2349422"/>
              <a:gd name="connsiteY20" fmla="*/ 17930 h 1144760"/>
              <a:gd name="connsiteX21" fmla="*/ 1423069 w 2349422"/>
              <a:gd name="connsiteY21" fmla="*/ 23906 h 1144760"/>
              <a:gd name="connsiteX22" fmla="*/ 1369280 w 2349422"/>
              <a:gd name="connsiteY22" fmla="*/ 47812 h 1144760"/>
              <a:gd name="connsiteX23" fmla="*/ 1351351 w 2349422"/>
              <a:gd name="connsiteY23" fmla="*/ 65741 h 1144760"/>
              <a:gd name="connsiteX24" fmla="*/ 1303539 w 2349422"/>
              <a:gd name="connsiteY24" fmla="*/ 77694 h 1144760"/>
              <a:gd name="connsiteX25" fmla="*/ 1279633 w 2349422"/>
              <a:gd name="connsiteY25" fmla="*/ 83671 h 1144760"/>
              <a:gd name="connsiteX26" fmla="*/ 723822 w 2349422"/>
              <a:gd name="connsiteY26" fmla="*/ 77694 h 1144760"/>
              <a:gd name="connsiteX27" fmla="*/ 699916 w 2349422"/>
              <a:gd name="connsiteY27" fmla="*/ 83671 h 1144760"/>
              <a:gd name="connsiteX28" fmla="*/ 670033 w 2349422"/>
              <a:gd name="connsiteY28" fmla="*/ 89647 h 1144760"/>
              <a:gd name="connsiteX29" fmla="*/ 646127 w 2349422"/>
              <a:gd name="connsiteY29" fmla="*/ 101600 h 1144760"/>
              <a:gd name="connsiteX30" fmla="*/ 604292 w 2349422"/>
              <a:gd name="connsiteY30" fmla="*/ 113553 h 1144760"/>
              <a:gd name="connsiteX31" fmla="*/ 574410 w 2349422"/>
              <a:gd name="connsiteY31" fmla="*/ 125506 h 1144760"/>
              <a:gd name="connsiteX32" fmla="*/ 556480 w 2349422"/>
              <a:gd name="connsiteY32" fmla="*/ 131482 h 1144760"/>
              <a:gd name="connsiteX33" fmla="*/ 514645 w 2349422"/>
              <a:gd name="connsiteY33" fmla="*/ 149412 h 1144760"/>
              <a:gd name="connsiteX34" fmla="*/ 472810 w 2349422"/>
              <a:gd name="connsiteY34" fmla="*/ 155388 h 1144760"/>
              <a:gd name="connsiteX35" fmla="*/ 442927 w 2349422"/>
              <a:gd name="connsiteY35" fmla="*/ 167341 h 1144760"/>
              <a:gd name="connsiteX36" fmla="*/ 156057 w 2349422"/>
              <a:gd name="connsiteY36" fmla="*/ 179294 h 1144760"/>
              <a:gd name="connsiteX37" fmla="*/ 132151 w 2349422"/>
              <a:gd name="connsiteY37" fmla="*/ 197224 h 1144760"/>
              <a:gd name="connsiteX38" fmla="*/ 114222 w 2349422"/>
              <a:gd name="connsiteY38" fmla="*/ 209177 h 1144760"/>
              <a:gd name="connsiteX39" fmla="*/ 78363 w 2349422"/>
              <a:gd name="connsiteY39" fmla="*/ 251012 h 1144760"/>
              <a:gd name="connsiteX40" fmla="*/ 66410 w 2349422"/>
              <a:gd name="connsiteY40" fmla="*/ 274918 h 1144760"/>
              <a:gd name="connsiteX41" fmla="*/ 42504 w 2349422"/>
              <a:gd name="connsiteY41" fmla="*/ 328706 h 1144760"/>
              <a:gd name="connsiteX42" fmla="*/ 30551 w 2349422"/>
              <a:gd name="connsiteY42" fmla="*/ 364565 h 1144760"/>
              <a:gd name="connsiteX43" fmla="*/ 24574 w 2349422"/>
              <a:gd name="connsiteY43" fmla="*/ 382494 h 1144760"/>
              <a:gd name="connsiteX44" fmla="*/ 18598 w 2349422"/>
              <a:gd name="connsiteY44" fmla="*/ 406400 h 1144760"/>
              <a:gd name="connsiteX45" fmla="*/ 6645 w 2349422"/>
              <a:gd name="connsiteY45" fmla="*/ 424330 h 1144760"/>
              <a:gd name="connsiteX46" fmla="*/ 6645 w 2349422"/>
              <a:gd name="connsiteY46" fmla="*/ 531906 h 1144760"/>
              <a:gd name="connsiteX47" fmla="*/ 18598 w 2349422"/>
              <a:gd name="connsiteY47" fmla="*/ 561788 h 1144760"/>
              <a:gd name="connsiteX48" fmla="*/ 30551 w 2349422"/>
              <a:gd name="connsiteY48" fmla="*/ 597647 h 1144760"/>
              <a:gd name="connsiteX49" fmla="*/ 36527 w 2349422"/>
              <a:gd name="connsiteY49" fmla="*/ 615577 h 1144760"/>
              <a:gd name="connsiteX50" fmla="*/ 48480 w 2349422"/>
              <a:gd name="connsiteY50" fmla="*/ 633506 h 1144760"/>
              <a:gd name="connsiteX51" fmla="*/ 54457 w 2349422"/>
              <a:gd name="connsiteY51" fmla="*/ 651435 h 1144760"/>
              <a:gd name="connsiteX52" fmla="*/ 72386 w 2349422"/>
              <a:gd name="connsiteY52" fmla="*/ 669365 h 1144760"/>
              <a:gd name="connsiteX53" fmla="*/ 114222 w 2349422"/>
              <a:gd name="connsiteY53" fmla="*/ 717177 h 1144760"/>
              <a:gd name="connsiteX54" fmla="*/ 150080 w 2349422"/>
              <a:gd name="connsiteY54" fmla="*/ 753035 h 1144760"/>
              <a:gd name="connsiteX55" fmla="*/ 168010 w 2349422"/>
              <a:gd name="connsiteY55" fmla="*/ 770965 h 1144760"/>
              <a:gd name="connsiteX56" fmla="*/ 203869 w 2349422"/>
              <a:gd name="connsiteY56" fmla="*/ 782918 h 1144760"/>
              <a:gd name="connsiteX57" fmla="*/ 215822 w 2349422"/>
              <a:gd name="connsiteY57" fmla="*/ 800847 h 1144760"/>
              <a:gd name="connsiteX58" fmla="*/ 233751 w 2349422"/>
              <a:gd name="connsiteY58" fmla="*/ 842682 h 1144760"/>
              <a:gd name="connsiteX59" fmla="*/ 251680 w 2349422"/>
              <a:gd name="connsiteY59" fmla="*/ 848659 h 1144760"/>
              <a:gd name="connsiteX60" fmla="*/ 269610 w 2349422"/>
              <a:gd name="connsiteY60" fmla="*/ 866588 h 1144760"/>
              <a:gd name="connsiteX61" fmla="*/ 341327 w 2349422"/>
              <a:gd name="connsiteY61" fmla="*/ 884518 h 1144760"/>
              <a:gd name="connsiteX62" fmla="*/ 389139 w 2349422"/>
              <a:gd name="connsiteY62" fmla="*/ 896471 h 1144760"/>
              <a:gd name="connsiteX63" fmla="*/ 407069 w 2349422"/>
              <a:gd name="connsiteY63" fmla="*/ 890494 h 1144760"/>
              <a:gd name="connsiteX64" fmla="*/ 508669 w 2349422"/>
              <a:gd name="connsiteY64" fmla="*/ 902447 h 1144760"/>
              <a:gd name="connsiteX65" fmla="*/ 670033 w 2349422"/>
              <a:gd name="connsiteY65" fmla="*/ 896471 h 1144760"/>
              <a:gd name="connsiteX66" fmla="*/ 837374 w 2349422"/>
              <a:gd name="connsiteY66" fmla="*/ 908424 h 1144760"/>
              <a:gd name="connsiteX67" fmla="*/ 855304 w 2349422"/>
              <a:gd name="connsiteY67" fmla="*/ 920377 h 1144760"/>
              <a:gd name="connsiteX68" fmla="*/ 885186 w 2349422"/>
              <a:gd name="connsiteY68" fmla="*/ 926353 h 1144760"/>
              <a:gd name="connsiteX69" fmla="*/ 903116 w 2349422"/>
              <a:gd name="connsiteY69" fmla="*/ 932330 h 1144760"/>
              <a:gd name="connsiteX70" fmla="*/ 915069 w 2349422"/>
              <a:gd name="connsiteY70" fmla="*/ 950259 h 1144760"/>
              <a:gd name="connsiteX71" fmla="*/ 968857 w 2349422"/>
              <a:gd name="connsiteY71" fmla="*/ 992094 h 1144760"/>
              <a:gd name="connsiteX72" fmla="*/ 950927 w 2349422"/>
              <a:gd name="connsiteY72" fmla="*/ 998071 h 1144760"/>
              <a:gd name="connsiteX73" fmla="*/ 938974 w 2349422"/>
              <a:gd name="connsiteY73" fmla="*/ 1016000 h 1144760"/>
              <a:gd name="connsiteX74" fmla="*/ 921045 w 2349422"/>
              <a:gd name="connsiteY74" fmla="*/ 1027953 h 1144760"/>
              <a:gd name="connsiteX75" fmla="*/ 956904 w 2349422"/>
              <a:gd name="connsiteY75" fmla="*/ 1063812 h 1144760"/>
              <a:gd name="connsiteX76" fmla="*/ 992763 w 2349422"/>
              <a:gd name="connsiteY76" fmla="*/ 1075765 h 1144760"/>
              <a:gd name="connsiteX77" fmla="*/ 1034598 w 2349422"/>
              <a:gd name="connsiteY77" fmla="*/ 1105647 h 1144760"/>
              <a:gd name="connsiteX78" fmla="*/ 1070457 w 2349422"/>
              <a:gd name="connsiteY78" fmla="*/ 1111624 h 1144760"/>
              <a:gd name="connsiteX79" fmla="*/ 1411116 w 2349422"/>
              <a:gd name="connsiteY79" fmla="*/ 1123577 h 1144760"/>
              <a:gd name="connsiteX80" fmla="*/ 1440998 w 2349422"/>
              <a:gd name="connsiteY80" fmla="*/ 1135530 h 1144760"/>
              <a:gd name="connsiteX81" fmla="*/ 1626269 w 2349422"/>
              <a:gd name="connsiteY81" fmla="*/ 1135530 h 1144760"/>
              <a:gd name="connsiteX82" fmla="*/ 1703963 w 2349422"/>
              <a:gd name="connsiteY82" fmla="*/ 1123577 h 1144760"/>
              <a:gd name="connsiteX83" fmla="*/ 1727869 w 2349422"/>
              <a:gd name="connsiteY83" fmla="*/ 1117600 h 1144760"/>
              <a:gd name="connsiteX84" fmla="*/ 1781657 w 2349422"/>
              <a:gd name="connsiteY84" fmla="*/ 1087718 h 1144760"/>
              <a:gd name="connsiteX85" fmla="*/ 1829469 w 2349422"/>
              <a:gd name="connsiteY85" fmla="*/ 1075765 h 1144760"/>
              <a:gd name="connsiteX86" fmla="*/ 1841422 w 2349422"/>
              <a:gd name="connsiteY86" fmla="*/ 1057835 h 1144760"/>
              <a:gd name="connsiteX87" fmla="*/ 1889233 w 2349422"/>
              <a:gd name="connsiteY87" fmla="*/ 1039906 h 1144760"/>
              <a:gd name="connsiteX88" fmla="*/ 1919116 w 2349422"/>
              <a:gd name="connsiteY88" fmla="*/ 1021977 h 1144760"/>
              <a:gd name="connsiteX89" fmla="*/ 1937045 w 2349422"/>
              <a:gd name="connsiteY89" fmla="*/ 1010024 h 1144760"/>
              <a:gd name="connsiteX90" fmla="*/ 1972904 w 2349422"/>
              <a:gd name="connsiteY90" fmla="*/ 992094 h 1144760"/>
              <a:gd name="connsiteX91" fmla="*/ 2002786 w 2349422"/>
              <a:gd name="connsiteY91" fmla="*/ 962212 h 1144760"/>
              <a:gd name="connsiteX92" fmla="*/ 2020716 w 2349422"/>
              <a:gd name="connsiteY92" fmla="*/ 926353 h 1144760"/>
              <a:gd name="connsiteX93" fmla="*/ 2038645 w 2349422"/>
              <a:gd name="connsiteY93" fmla="*/ 908424 h 1144760"/>
              <a:gd name="connsiteX94" fmla="*/ 2062551 w 2349422"/>
              <a:gd name="connsiteY94" fmla="*/ 872565 h 1144760"/>
              <a:gd name="connsiteX95" fmla="*/ 2092433 w 2349422"/>
              <a:gd name="connsiteY95" fmla="*/ 818777 h 1144760"/>
              <a:gd name="connsiteX96" fmla="*/ 2110363 w 2349422"/>
              <a:gd name="connsiteY96" fmla="*/ 782918 h 1144760"/>
              <a:gd name="connsiteX97" fmla="*/ 2116339 w 2349422"/>
              <a:gd name="connsiteY97" fmla="*/ 764988 h 1144760"/>
              <a:gd name="connsiteX98" fmla="*/ 2134269 w 2349422"/>
              <a:gd name="connsiteY98" fmla="*/ 759012 h 1144760"/>
              <a:gd name="connsiteX99" fmla="*/ 2152198 w 2349422"/>
              <a:gd name="connsiteY99" fmla="*/ 741082 h 1144760"/>
              <a:gd name="connsiteX100" fmla="*/ 2170127 w 2349422"/>
              <a:gd name="connsiteY100" fmla="*/ 717177 h 1144760"/>
              <a:gd name="connsiteX101" fmla="*/ 2188057 w 2349422"/>
              <a:gd name="connsiteY101" fmla="*/ 705224 h 1144760"/>
              <a:gd name="connsiteX102" fmla="*/ 2205986 w 2349422"/>
              <a:gd name="connsiteY102" fmla="*/ 687294 h 1144760"/>
              <a:gd name="connsiteX103" fmla="*/ 2229892 w 2349422"/>
              <a:gd name="connsiteY103" fmla="*/ 675341 h 1144760"/>
              <a:gd name="connsiteX104" fmla="*/ 2259774 w 2349422"/>
              <a:gd name="connsiteY104" fmla="*/ 639482 h 1144760"/>
              <a:gd name="connsiteX105" fmla="*/ 2277704 w 2349422"/>
              <a:gd name="connsiteY105" fmla="*/ 627530 h 1144760"/>
              <a:gd name="connsiteX106" fmla="*/ 2295633 w 2349422"/>
              <a:gd name="connsiteY106" fmla="*/ 591671 h 1144760"/>
              <a:gd name="connsiteX107" fmla="*/ 2307586 w 2349422"/>
              <a:gd name="connsiteY107" fmla="*/ 543859 h 1144760"/>
              <a:gd name="connsiteX108" fmla="*/ 2313563 w 2349422"/>
              <a:gd name="connsiteY108" fmla="*/ 466165 h 1144760"/>
              <a:gd name="connsiteX109" fmla="*/ 2319539 w 2349422"/>
              <a:gd name="connsiteY109" fmla="*/ 430306 h 1144760"/>
              <a:gd name="connsiteX110" fmla="*/ 2331492 w 2349422"/>
              <a:gd name="connsiteY110" fmla="*/ 490071 h 1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349422" h="1144760">
                <a:moveTo>
                  <a:pt x="2283680" y="412377"/>
                </a:moveTo>
                <a:cubicBezTo>
                  <a:pt x="2307721" y="408370"/>
                  <a:pt x="2320661" y="411254"/>
                  <a:pt x="2337469" y="394447"/>
                </a:cubicBezTo>
                <a:cubicBezTo>
                  <a:pt x="2342548" y="389368"/>
                  <a:pt x="2345438" y="382494"/>
                  <a:pt x="2349422" y="376518"/>
                </a:cubicBezTo>
                <a:cubicBezTo>
                  <a:pt x="2348699" y="372183"/>
                  <a:pt x="2344007" y="332537"/>
                  <a:pt x="2337469" y="322730"/>
                </a:cubicBezTo>
                <a:cubicBezTo>
                  <a:pt x="2323351" y="301553"/>
                  <a:pt x="2310260" y="302323"/>
                  <a:pt x="2289657" y="286871"/>
                </a:cubicBezTo>
                <a:cubicBezTo>
                  <a:pt x="2282895" y="281800"/>
                  <a:pt x="2278144" y="274442"/>
                  <a:pt x="2271727" y="268941"/>
                </a:cubicBezTo>
                <a:cubicBezTo>
                  <a:pt x="2245673" y="246609"/>
                  <a:pt x="2248031" y="253143"/>
                  <a:pt x="2217939" y="233082"/>
                </a:cubicBezTo>
                <a:cubicBezTo>
                  <a:pt x="2209651" y="227557"/>
                  <a:pt x="2202321" y="220678"/>
                  <a:pt x="2194033" y="215153"/>
                </a:cubicBezTo>
                <a:cubicBezTo>
                  <a:pt x="2184368" y="208710"/>
                  <a:pt x="2173816" y="203667"/>
                  <a:pt x="2164151" y="197224"/>
                </a:cubicBezTo>
                <a:cubicBezTo>
                  <a:pt x="2155863" y="191699"/>
                  <a:pt x="2148533" y="184819"/>
                  <a:pt x="2140245" y="179294"/>
                </a:cubicBezTo>
                <a:cubicBezTo>
                  <a:pt x="2130580" y="172851"/>
                  <a:pt x="2120028" y="167808"/>
                  <a:pt x="2110363" y="161365"/>
                </a:cubicBezTo>
                <a:cubicBezTo>
                  <a:pt x="2080327" y="141341"/>
                  <a:pt x="2091310" y="142874"/>
                  <a:pt x="2056574" y="125506"/>
                </a:cubicBezTo>
                <a:cubicBezTo>
                  <a:pt x="2046979" y="120708"/>
                  <a:pt x="2036110" y="118690"/>
                  <a:pt x="2026692" y="113553"/>
                </a:cubicBezTo>
                <a:cubicBezTo>
                  <a:pt x="1962109" y="78325"/>
                  <a:pt x="2014759" y="97622"/>
                  <a:pt x="1972904" y="83671"/>
                </a:cubicBezTo>
                <a:cubicBezTo>
                  <a:pt x="1936154" y="46921"/>
                  <a:pt x="1977175" y="81792"/>
                  <a:pt x="1907163" y="53788"/>
                </a:cubicBezTo>
                <a:cubicBezTo>
                  <a:pt x="1903338" y="52258"/>
                  <a:pt x="1868722" y="37733"/>
                  <a:pt x="1859351" y="35859"/>
                </a:cubicBezTo>
                <a:cubicBezTo>
                  <a:pt x="1845538" y="33096"/>
                  <a:pt x="1831290" y="32833"/>
                  <a:pt x="1817516" y="29882"/>
                </a:cubicBezTo>
                <a:cubicBezTo>
                  <a:pt x="1803335" y="26843"/>
                  <a:pt x="1789963" y="20450"/>
                  <a:pt x="1775680" y="17930"/>
                </a:cubicBezTo>
                <a:cubicBezTo>
                  <a:pt x="1755964" y="14451"/>
                  <a:pt x="1735715" y="14923"/>
                  <a:pt x="1715916" y="11953"/>
                </a:cubicBezTo>
                <a:cubicBezTo>
                  <a:pt x="1695825" y="8939"/>
                  <a:pt x="1676073" y="3984"/>
                  <a:pt x="1656151" y="0"/>
                </a:cubicBezTo>
                <a:cubicBezTo>
                  <a:pt x="1609428" y="3014"/>
                  <a:pt x="1507158" y="1390"/>
                  <a:pt x="1440998" y="17930"/>
                </a:cubicBezTo>
                <a:cubicBezTo>
                  <a:pt x="1434887" y="19458"/>
                  <a:pt x="1429045" y="21914"/>
                  <a:pt x="1423069" y="23906"/>
                </a:cubicBezTo>
                <a:cubicBezTo>
                  <a:pt x="1381156" y="65817"/>
                  <a:pt x="1435576" y="18347"/>
                  <a:pt x="1369280" y="47812"/>
                </a:cubicBezTo>
                <a:cubicBezTo>
                  <a:pt x="1361557" y="51245"/>
                  <a:pt x="1359045" y="62244"/>
                  <a:pt x="1351351" y="65741"/>
                </a:cubicBezTo>
                <a:cubicBezTo>
                  <a:pt x="1336396" y="72539"/>
                  <a:pt x="1319476" y="73710"/>
                  <a:pt x="1303539" y="77694"/>
                </a:cubicBezTo>
                <a:lnTo>
                  <a:pt x="1279633" y="83671"/>
                </a:lnTo>
                <a:cubicBezTo>
                  <a:pt x="1143383" y="80132"/>
                  <a:pt x="898529" y="60223"/>
                  <a:pt x="723822" y="77694"/>
                </a:cubicBezTo>
                <a:cubicBezTo>
                  <a:pt x="715649" y="78511"/>
                  <a:pt x="707934" y="81889"/>
                  <a:pt x="699916" y="83671"/>
                </a:cubicBezTo>
                <a:cubicBezTo>
                  <a:pt x="690000" y="85875"/>
                  <a:pt x="679994" y="87655"/>
                  <a:pt x="670033" y="89647"/>
                </a:cubicBezTo>
                <a:cubicBezTo>
                  <a:pt x="662064" y="93631"/>
                  <a:pt x="654316" y="98090"/>
                  <a:pt x="646127" y="101600"/>
                </a:cubicBezTo>
                <a:cubicBezTo>
                  <a:pt x="625972" y="110238"/>
                  <a:pt x="627052" y="105967"/>
                  <a:pt x="604292" y="113553"/>
                </a:cubicBezTo>
                <a:cubicBezTo>
                  <a:pt x="594115" y="116945"/>
                  <a:pt x="584455" y="121739"/>
                  <a:pt x="574410" y="125506"/>
                </a:cubicBezTo>
                <a:cubicBezTo>
                  <a:pt x="568511" y="127718"/>
                  <a:pt x="562271" y="129000"/>
                  <a:pt x="556480" y="131482"/>
                </a:cubicBezTo>
                <a:cubicBezTo>
                  <a:pt x="539476" y="138769"/>
                  <a:pt x="532161" y="145909"/>
                  <a:pt x="514645" y="149412"/>
                </a:cubicBezTo>
                <a:cubicBezTo>
                  <a:pt x="500832" y="152175"/>
                  <a:pt x="486755" y="153396"/>
                  <a:pt x="472810" y="155388"/>
                </a:cubicBezTo>
                <a:cubicBezTo>
                  <a:pt x="462849" y="159372"/>
                  <a:pt x="453634" y="166672"/>
                  <a:pt x="442927" y="167341"/>
                </a:cubicBezTo>
                <a:cubicBezTo>
                  <a:pt x="99530" y="188804"/>
                  <a:pt x="279001" y="154707"/>
                  <a:pt x="156057" y="179294"/>
                </a:cubicBezTo>
                <a:cubicBezTo>
                  <a:pt x="148088" y="185271"/>
                  <a:pt x="140256" y="191434"/>
                  <a:pt x="132151" y="197224"/>
                </a:cubicBezTo>
                <a:cubicBezTo>
                  <a:pt x="126306" y="201399"/>
                  <a:pt x="119740" y="204579"/>
                  <a:pt x="114222" y="209177"/>
                </a:cubicBezTo>
                <a:cubicBezTo>
                  <a:pt x="101464" y="219809"/>
                  <a:pt x="86968" y="237244"/>
                  <a:pt x="78363" y="251012"/>
                </a:cubicBezTo>
                <a:cubicBezTo>
                  <a:pt x="73641" y="258567"/>
                  <a:pt x="70394" y="266949"/>
                  <a:pt x="66410" y="274918"/>
                </a:cubicBezTo>
                <a:cubicBezTo>
                  <a:pt x="53034" y="341791"/>
                  <a:pt x="71867" y="269979"/>
                  <a:pt x="42504" y="328706"/>
                </a:cubicBezTo>
                <a:cubicBezTo>
                  <a:pt x="36869" y="339975"/>
                  <a:pt x="34535" y="352612"/>
                  <a:pt x="30551" y="364565"/>
                </a:cubicBezTo>
                <a:cubicBezTo>
                  <a:pt x="28559" y="370541"/>
                  <a:pt x="26102" y="376382"/>
                  <a:pt x="24574" y="382494"/>
                </a:cubicBezTo>
                <a:cubicBezTo>
                  <a:pt x="22582" y="390463"/>
                  <a:pt x="21833" y="398850"/>
                  <a:pt x="18598" y="406400"/>
                </a:cubicBezTo>
                <a:cubicBezTo>
                  <a:pt x="15769" y="413002"/>
                  <a:pt x="10629" y="418353"/>
                  <a:pt x="6645" y="424330"/>
                </a:cubicBezTo>
                <a:cubicBezTo>
                  <a:pt x="-310" y="473016"/>
                  <a:pt x="-3938" y="475461"/>
                  <a:pt x="6645" y="531906"/>
                </a:cubicBezTo>
                <a:cubicBezTo>
                  <a:pt x="8622" y="542450"/>
                  <a:pt x="14932" y="551706"/>
                  <a:pt x="18598" y="561788"/>
                </a:cubicBezTo>
                <a:cubicBezTo>
                  <a:pt x="22904" y="573629"/>
                  <a:pt x="26567" y="585694"/>
                  <a:pt x="30551" y="597647"/>
                </a:cubicBezTo>
                <a:cubicBezTo>
                  <a:pt x="32543" y="603624"/>
                  <a:pt x="33032" y="610335"/>
                  <a:pt x="36527" y="615577"/>
                </a:cubicBezTo>
                <a:cubicBezTo>
                  <a:pt x="40511" y="621553"/>
                  <a:pt x="45268" y="627082"/>
                  <a:pt x="48480" y="633506"/>
                </a:cubicBezTo>
                <a:cubicBezTo>
                  <a:pt x="51297" y="639141"/>
                  <a:pt x="50963" y="646193"/>
                  <a:pt x="54457" y="651435"/>
                </a:cubicBezTo>
                <a:cubicBezTo>
                  <a:pt x="59145" y="658468"/>
                  <a:pt x="67197" y="662693"/>
                  <a:pt x="72386" y="669365"/>
                </a:cubicBezTo>
                <a:cubicBezTo>
                  <a:pt x="109929" y="717635"/>
                  <a:pt x="79513" y="694038"/>
                  <a:pt x="114222" y="717177"/>
                </a:cubicBezTo>
                <a:cubicBezTo>
                  <a:pt x="135262" y="748739"/>
                  <a:pt x="115486" y="723383"/>
                  <a:pt x="150080" y="753035"/>
                </a:cubicBezTo>
                <a:cubicBezTo>
                  <a:pt x="156497" y="758536"/>
                  <a:pt x="160621" y="766860"/>
                  <a:pt x="168010" y="770965"/>
                </a:cubicBezTo>
                <a:cubicBezTo>
                  <a:pt x="179024" y="777084"/>
                  <a:pt x="203869" y="782918"/>
                  <a:pt x="203869" y="782918"/>
                </a:cubicBezTo>
                <a:cubicBezTo>
                  <a:pt x="207853" y="788894"/>
                  <a:pt x="212993" y="794245"/>
                  <a:pt x="215822" y="800847"/>
                </a:cubicBezTo>
                <a:cubicBezTo>
                  <a:pt x="223312" y="818325"/>
                  <a:pt x="217441" y="829634"/>
                  <a:pt x="233751" y="842682"/>
                </a:cubicBezTo>
                <a:cubicBezTo>
                  <a:pt x="238670" y="846617"/>
                  <a:pt x="245704" y="846667"/>
                  <a:pt x="251680" y="848659"/>
                </a:cubicBezTo>
                <a:cubicBezTo>
                  <a:pt x="257657" y="854635"/>
                  <a:pt x="262222" y="862483"/>
                  <a:pt x="269610" y="866588"/>
                </a:cubicBezTo>
                <a:cubicBezTo>
                  <a:pt x="293134" y="879656"/>
                  <a:pt x="315960" y="879082"/>
                  <a:pt x="341327" y="884518"/>
                </a:cubicBezTo>
                <a:cubicBezTo>
                  <a:pt x="357390" y="887960"/>
                  <a:pt x="373202" y="892487"/>
                  <a:pt x="389139" y="896471"/>
                </a:cubicBezTo>
                <a:cubicBezTo>
                  <a:pt x="395116" y="894479"/>
                  <a:pt x="400769" y="890494"/>
                  <a:pt x="407069" y="890494"/>
                </a:cubicBezTo>
                <a:cubicBezTo>
                  <a:pt x="477743" y="890494"/>
                  <a:pt x="468556" y="889078"/>
                  <a:pt x="508669" y="902447"/>
                </a:cubicBezTo>
                <a:cubicBezTo>
                  <a:pt x="562457" y="900455"/>
                  <a:pt x="616208" y="896471"/>
                  <a:pt x="670033" y="896471"/>
                </a:cubicBezTo>
                <a:cubicBezTo>
                  <a:pt x="796407" y="896471"/>
                  <a:pt x="771382" y="891924"/>
                  <a:pt x="837374" y="908424"/>
                </a:cubicBezTo>
                <a:cubicBezTo>
                  <a:pt x="843351" y="912408"/>
                  <a:pt x="848578" y="917855"/>
                  <a:pt x="855304" y="920377"/>
                </a:cubicBezTo>
                <a:cubicBezTo>
                  <a:pt x="864815" y="923944"/>
                  <a:pt x="875331" y="923889"/>
                  <a:pt x="885186" y="926353"/>
                </a:cubicBezTo>
                <a:cubicBezTo>
                  <a:pt x="891298" y="927881"/>
                  <a:pt x="897139" y="930338"/>
                  <a:pt x="903116" y="932330"/>
                </a:cubicBezTo>
                <a:cubicBezTo>
                  <a:pt x="907100" y="938306"/>
                  <a:pt x="909754" y="945427"/>
                  <a:pt x="915069" y="950259"/>
                </a:cubicBezTo>
                <a:cubicBezTo>
                  <a:pt x="931876" y="965538"/>
                  <a:pt x="968857" y="992094"/>
                  <a:pt x="968857" y="992094"/>
                </a:cubicBezTo>
                <a:cubicBezTo>
                  <a:pt x="962880" y="994086"/>
                  <a:pt x="955847" y="994135"/>
                  <a:pt x="950927" y="998071"/>
                </a:cubicBezTo>
                <a:cubicBezTo>
                  <a:pt x="945318" y="1002558"/>
                  <a:pt x="944053" y="1010921"/>
                  <a:pt x="938974" y="1016000"/>
                </a:cubicBezTo>
                <a:cubicBezTo>
                  <a:pt x="933895" y="1021079"/>
                  <a:pt x="927021" y="1023969"/>
                  <a:pt x="921045" y="1027953"/>
                </a:cubicBezTo>
                <a:cubicBezTo>
                  <a:pt x="932998" y="1039906"/>
                  <a:pt x="940867" y="1058466"/>
                  <a:pt x="956904" y="1063812"/>
                </a:cubicBezTo>
                <a:lnTo>
                  <a:pt x="992763" y="1075765"/>
                </a:lnTo>
                <a:cubicBezTo>
                  <a:pt x="993327" y="1076188"/>
                  <a:pt x="1029357" y="1103900"/>
                  <a:pt x="1034598" y="1105647"/>
                </a:cubicBezTo>
                <a:cubicBezTo>
                  <a:pt x="1046094" y="1109479"/>
                  <a:pt x="1058535" y="1109456"/>
                  <a:pt x="1070457" y="1111624"/>
                </a:cubicBezTo>
                <a:cubicBezTo>
                  <a:pt x="1216630" y="1138201"/>
                  <a:pt x="940329" y="1114523"/>
                  <a:pt x="1411116" y="1123577"/>
                </a:cubicBezTo>
                <a:cubicBezTo>
                  <a:pt x="1421077" y="1127561"/>
                  <a:pt x="1430821" y="1132138"/>
                  <a:pt x="1440998" y="1135530"/>
                </a:cubicBezTo>
                <a:cubicBezTo>
                  <a:pt x="1499991" y="1155194"/>
                  <a:pt x="1568957" y="1137652"/>
                  <a:pt x="1626269" y="1135530"/>
                </a:cubicBezTo>
                <a:cubicBezTo>
                  <a:pt x="1646339" y="1132663"/>
                  <a:pt x="1683251" y="1127719"/>
                  <a:pt x="1703963" y="1123577"/>
                </a:cubicBezTo>
                <a:cubicBezTo>
                  <a:pt x="1712017" y="1121966"/>
                  <a:pt x="1719900" y="1119592"/>
                  <a:pt x="1727869" y="1117600"/>
                </a:cubicBezTo>
                <a:cubicBezTo>
                  <a:pt x="1746761" y="1106265"/>
                  <a:pt x="1761650" y="1096293"/>
                  <a:pt x="1781657" y="1087718"/>
                </a:cubicBezTo>
                <a:cubicBezTo>
                  <a:pt x="1797741" y="1080824"/>
                  <a:pt x="1811922" y="1079274"/>
                  <a:pt x="1829469" y="1075765"/>
                </a:cubicBezTo>
                <a:cubicBezTo>
                  <a:pt x="1833453" y="1069788"/>
                  <a:pt x="1835577" y="1062010"/>
                  <a:pt x="1841422" y="1057835"/>
                </a:cubicBezTo>
                <a:cubicBezTo>
                  <a:pt x="1861976" y="1043153"/>
                  <a:pt x="1870039" y="1049503"/>
                  <a:pt x="1889233" y="1039906"/>
                </a:cubicBezTo>
                <a:cubicBezTo>
                  <a:pt x="1899623" y="1034711"/>
                  <a:pt x="1909265" y="1028134"/>
                  <a:pt x="1919116" y="1021977"/>
                </a:cubicBezTo>
                <a:cubicBezTo>
                  <a:pt x="1925207" y="1018170"/>
                  <a:pt x="1930621" y="1013236"/>
                  <a:pt x="1937045" y="1010024"/>
                </a:cubicBezTo>
                <a:cubicBezTo>
                  <a:pt x="1986537" y="985277"/>
                  <a:pt x="1921513" y="1026354"/>
                  <a:pt x="1972904" y="992094"/>
                </a:cubicBezTo>
                <a:cubicBezTo>
                  <a:pt x="2004781" y="944279"/>
                  <a:pt x="1962941" y="1002059"/>
                  <a:pt x="2002786" y="962212"/>
                </a:cubicBezTo>
                <a:cubicBezTo>
                  <a:pt x="2030998" y="933999"/>
                  <a:pt x="2001272" y="955518"/>
                  <a:pt x="2020716" y="926353"/>
                </a:cubicBezTo>
                <a:cubicBezTo>
                  <a:pt x="2025404" y="919321"/>
                  <a:pt x="2033456" y="915095"/>
                  <a:pt x="2038645" y="908424"/>
                </a:cubicBezTo>
                <a:cubicBezTo>
                  <a:pt x="2047465" y="897084"/>
                  <a:pt x="2062551" y="872565"/>
                  <a:pt x="2062551" y="872565"/>
                </a:cubicBezTo>
                <a:cubicBezTo>
                  <a:pt x="2077177" y="828688"/>
                  <a:pt x="2065595" y="845615"/>
                  <a:pt x="2092433" y="818777"/>
                </a:cubicBezTo>
                <a:cubicBezTo>
                  <a:pt x="2107459" y="773702"/>
                  <a:pt x="2087188" y="829269"/>
                  <a:pt x="2110363" y="782918"/>
                </a:cubicBezTo>
                <a:cubicBezTo>
                  <a:pt x="2113180" y="777283"/>
                  <a:pt x="2111884" y="769443"/>
                  <a:pt x="2116339" y="764988"/>
                </a:cubicBezTo>
                <a:cubicBezTo>
                  <a:pt x="2120794" y="760533"/>
                  <a:pt x="2128292" y="761004"/>
                  <a:pt x="2134269" y="759012"/>
                </a:cubicBezTo>
                <a:cubicBezTo>
                  <a:pt x="2140245" y="753035"/>
                  <a:pt x="2146698" y="747499"/>
                  <a:pt x="2152198" y="741082"/>
                </a:cubicBezTo>
                <a:cubicBezTo>
                  <a:pt x="2158680" y="733519"/>
                  <a:pt x="2163084" y="724220"/>
                  <a:pt x="2170127" y="717177"/>
                </a:cubicBezTo>
                <a:cubicBezTo>
                  <a:pt x="2175206" y="712098"/>
                  <a:pt x="2182539" y="709822"/>
                  <a:pt x="2188057" y="705224"/>
                </a:cubicBezTo>
                <a:cubicBezTo>
                  <a:pt x="2194550" y="699813"/>
                  <a:pt x="2199108" y="692207"/>
                  <a:pt x="2205986" y="687294"/>
                </a:cubicBezTo>
                <a:cubicBezTo>
                  <a:pt x="2213236" y="682116"/>
                  <a:pt x="2222642" y="680519"/>
                  <a:pt x="2229892" y="675341"/>
                </a:cubicBezTo>
                <a:cubicBezTo>
                  <a:pt x="2264171" y="650857"/>
                  <a:pt x="2233556" y="665700"/>
                  <a:pt x="2259774" y="639482"/>
                </a:cubicBezTo>
                <a:cubicBezTo>
                  <a:pt x="2264853" y="634403"/>
                  <a:pt x="2271727" y="631514"/>
                  <a:pt x="2277704" y="627530"/>
                </a:cubicBezTo>
                <a:cubicBezTo>
                  <a:pt x="2290258" y="608698"/>
                  <a:pt x="2289923" y="612608"/>
                  <a:pt x="2295633" y="591671"/>
                </a:cubicBezTo>
                <a:cubicBezTo>
                  <a:pt x="2299955" y="575822"/>
                  <a:pt x="2307586" y="543859"/>
                  <a:pt x="2307586" y="543859"/>
                </a:cubicBezTo>
                <a:cubicBezTo>
                  <a:pt x="2309578" y="517961"/>
                  <a:pt x="2310844" y="491997"/>
                  <a:pt x="2313563" y="466165"/>
                </a:cubicBezTo>
                <a:cubicBezTo>
                  <a:pt x="2314832" y="454114"/>
                  <a:pt x="2312268" y="420612"/>
                  <a:pt x="2319539" y="430306"/>
                </a:cubicBezTo>
                <a:cubicBezTo>
                  <a:pt x="2331728" y="446559"/>
                  <a:pt x="2331492" y="490071"/>
                  <a:pt x="2331492" y="49007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53FB2F-90D8-47BB-8AAE-6FFD99F76279}"/>
              </a:ext>
            </a:extLst>
          </p:cNvPr>
          <p:cNvSpPr txBox="1"/>
          <p:nvPr/>
        </p:nvSpPr>
        <p:spPr>
          <a:xfrm>
            <a:off x="6126309" y="908720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Assess, inspect and analyse what you did, the outcome and how successful you were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Did you reach your goal (s)? What was the reasons?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Was your plan feasible and realistic?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did you learn?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need</a:t>
            </a:r>
          </a:p>
        </p:txBody>
      </p:sp>
      <p:pic>
        <p:nvPicPr>
          <p:cNvPr id="2050" name="Picture 2" descr="feedback | maturitas cafe">
            <a:extLst>
              <a:ext uri="{FF2B5EF4-FFF2-40B4-BE49-F238E27FC236}">
                <a16:creationId xmlns:a16="http://schemas.microsoft.com/office/drawing/2014/main" id="{96D222DB-0F15-410E-9345-0B4BC47C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641737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431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4D4312-95C4-4B1A-8554-742EB38783E1}"/>
              </a:ext>
            </a:extLst>
          </p:cNvPr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GB" sz="2400" dirty="0">
                <a:solidFill>
                  <a:schemeClr val="bg1"/>
                </a:solidFill>
                <a:latin typeface="Arial" charset="0"/>
                <a:cs typeface="Arial" charset="0"/>
              </a:rPr>
              <a:t>Embracing our PDCA cycle to continually improve to be resilient   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Picture 2" descr="What Is Plan Do Check Act? | How Do You Use PDCA?">
            <a:extLst>
              <a:ext uri="{FF2B5EF4-FFF2-40B4-BE49-F238E27FC236}">
                <a16:creationId xmlns:a16="http://schemas.microsoft.com/office/drawing/2014/main" id="{0E1E08FB-3F9C-467C-9888-96326A4EA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5175"/>
            <a:ext cx="5760640" cy="37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B18DFA-52C7-4C83-AB3E-6DBF82D47DDA}"/>
              </a:ext>
            </a:extLst>
          </p:cNvPr>
          <p:cNvSpPr/>
          <p:nvPr/>
        </p:nvSpPr>
        <p:spPr>
          <a:xfrm>
            <a:off x="611560" y="1916832"/>
            <a:ext cx="2349422" cy="1144760"/>
          </a:xfrm>
          <a:custGeom>
            <a:avLst/>
            <a:gdLst>
              <a:gd name="connsiteX0" fmla="*/ 2283680 w 2349422"/>
              <a:gd name="connsiteY0" fmla="*/ 412377 h 1144760"/>
              <a:gd name="connsiteX1" fmla="*/ 2337469 w 2349422"/>
              <a:gd name="connsiteY1" fmla="*/ 394447 h 1144760"/>
              <a:gd name="connsiteX2" fmla="*/ 2349422 w 2349422"/>
              <a:gd name="connsiteY2" fmla="*/ 376518 h 1144760"/>
              <a:gd name="connsiteX3" fmla="*/ 2337469 w 2349422"/>
              <a:gd name="connsiteY3" fmla="*/ 322730 h 1144760"/>
              <a:gd name="connsiteX4" fmla="*/ 2289657 w 2349422"/>
              <a:gd name="connsiteY4" fmla="*/ 286871 h 1144760"/>
              <a:gd name="connsiteX5" fmla="*/ 2271727 w 2349422"/>
              <a:gd name="connsiteY5" fmla="*/ 268941 h 1144760"/>
              <a:gd name="connsiteX6" fmla="*/ 2217939 w 2349422"/>
              <a:gd name="connsiteY6" fmla="*/ 233082 h 1144760"/>
              <a:gd name="connsiteX7" fmla="*/ 2194033 w 2349422"/>
              <a:gd name="connsiteY7" fmla="*/ 215153 h 1144760"/>
              <a:gd name="connsiteX8" fmla="*/ 2164151 w 2349422"/>
              <a:gd name="connsiteY8" fmla="*/ 197224 h 1144760"/>
              <a:gd name="connsiteX9" fmla="*/ 2140245 w 2349422"/>
              <a:gd name="connsiteY9" fmla="*/ 179294 h 1144760"/>
              <a:gd name="connsiteX10" fmla="*/ 2110363 w 2349422"/>
              <a:gd name="connsiteY10" fmla="*/ 161365 h 1144760"/>
              <a:gd name="connsiteX11" fmla="*/ 2056574 w 2349422"/>
              <a:gd name="connsiteY11" fmla="*/ 125506 h 1144760"/>
              <a:gd name="connsiteX12" fmla="*/ 2026692 w 2349422"/>
              <a:gd name="connsiteY12" fmla="*/ 113553 h 1144760"/>
              <a:gd name="connsiteX13" fmla="*/ 1972904 w 2349422"/>
              <a:gd name="connsiteY13" fmla="*/ 83671 h 1144760"/>
              <a:gd name="connsiteX14" fmla="*/ 1907163 w 2349422"/>
              <a:gd name="connsiteY14" fmla="*/ 53788 h 1144760"/>
              <a:gd name="connsiteX15" fmla="*/ 1859351 w 2349422"/>
              <a:gd name="connsiteY15" fmla="*/ 35859 h 1144760"/>
              <a:gd name="connsiteX16" fmla="*/ 1817516 w 2349422"/>
              <a:gd name="connsiteY16" fmla="*/ 29882 h 1144760"/>
              <a:gd name="connsiteX17" fmla="*/ 1775680 w 2349422"/>
              <a:gd name="connsiteY17" fmla="*/ 17930 h 1144760"/>
              <a:gd name="connsiteX18" fmla="*/ 1715916 w 2349422"/>
              <a:gd name="connsiteY18" fmla="*/ 11953 h 1144760"/>
              <a:gd name="connsiteX19" fmla="*/ 1656151 w 2349422"/>
              <a:gd name="connsiteY19" fmla="*/ 0 h 1144760"/>
              <a:gd name="connsiteX20" fmla="*/ 1440998 w 2349422"/>
              <a:gd name="connsiteY20" fmla="*/ 17930 h 1144760"/>
              <a:gd name="connsiteX21" fmla="*/ 1423069 w 2349422"/>
              <a:gd name="connsiteY21" fmla="*/ 23906 h 1144760"/>
              <a:gd name="connsiteX22" fmla="*/ 1369280 w 2349422"/>
              <a:gd name="connsiteY22" fmla="*/ 47812 h 1144760"/>
              <a:gd name="connsiteX23" fmla="*/ 1351351 w 2349422"/>
              <a:gd name="connsiteY23" fmla="*/ 65741 h 1144760"/>
              <a:gd name="connsiteX24" fmla="*/ 1303539 w 2349422"/>
              <a:gd name="connsiteY24" fmla="*/ 77694 h 1144760"/>
              <a:gd name="connsiteX25" fmla="*/ 1279633 w 2349422"/>
              <a:gd name="connsiteY25" fmla="*/ 83671 h 1144760"/>
              <a:gd name="connsiteX26" fmla="*/ 723822 w 2349422"/>
              <a:gd name="connsiteY26" fmla="*/ 77694 h 1144760"/>
              <a:gd name="connsiteX27" fmla="*/ 699916 w 2349422"/>
              <a:gd name="connsiteY27" fmla="*/ 83671 h 1144760"/>
              <a:gd name="connsiteX28" fmla="*/ 670033 w 2349422"/>
              <a:gd name="connsiteY28" fmla="*/ 89647 h 1144760"/>
              <a:gd name="connsiteX29" fmla="*/ 646127 w 2349422"/>
              <a:gd name="connsiteY29" fmla="*/ 101600 h 1144760"/>
              <a:gd name="connsiteX30" fmla="*/ 604292 w 2349422"/>
              <a:gd name="connsiteY30" fmla="*/ 113553 h 1144760"/>
              <a:gd name="connsiteX31" fmla="*/ 574410 w 2349422"/>
              <a:gd name="connsiteY31" fmla="*/ 125506 h 1144760"/>
              <a:gd name="connsiteX32" fmla="*/ 556480 w 2349422"/>
              <a:gd name="connsiteY32" fmla="*/ 131482 h 1144760"/>
              <a:gd name="connsiteX33" fmla="*/ 514645 w 2349422"/>
              <a:gd name="connsiteY33" fmla="*/ 149412 h 1144760"/>
              <a:gd name="connsiteX34" fmla="*/ 472810 w 2349422"/>
              <a:gd name="connsiteY34" fmla="*/ 155388 h 1144760"/>
              <a:gd name="connsiteX35" fmla="*/ 442927 w 2349422"/>
              <a:gd name="connsiteY35" fmla="*/ 167341 h 1144760"/>
              <a:gd name="connsiteX36" fmla="*/ 156057 w 2349422"/>
              <a:gd name="connsiteY36" fmla="*/ 179294 h 1144760"/>
              <a:gd name="connsiteX37" fmla="*/ 132151 w 2349422"/>
              <a:gd name="connsiteY37" fmla="*/ 197224 h 1144760"/>
              <a:gd name="connsiteX38" fmla="*/ 114222 w 2349422"/>
              <a:gd name="connsiteY38" fmla="*/ 209177 h 1144760"/>
              <a:gd name="connsiteX39" fmla="*/ 78363 w 2349422"/>
              <a:gd name="connsiteY39" fmla="*/ 251012 h 1144760"/>
              <a:gd name="connsiteX40" fmla="*/ 66410 w 2349422"/>
              <a:gd name="connsiteY40" fmla="*/ 274918 h 1144760"/>
              <a:gd name="connsiteX41" fmla="*/ 42504 w 2349422"/>
              <a:gd name="connsiteY41" fmla="*/ 328706 h 1144760"/>
              <a:gd name="connsiteX42" fmla="*/ 30551 w 2349422"/>
              <a:gd name="connsiteY42" fmla="*/ 364565 h 1144760"/>
              <a:gd name="connsiteX43" fmla="*/ 24574 w 2349422"/>
              <a:gd name="connsiteY43" fmla="*/ 382494 h 1144760"/>
              <a:gd name="connsiteX44" fmla="*/ 18598 w 2349422"/>
              <a:gd name="connsiteY44" fmla="*/ 406400 h 1144760"/>
              <a:gd name="connsiteX45" fmla="*/ 6645 w 2349422"/>
              <a:gd name="connsiteY45" fmla="*/ 424330 h 1144760"/>
              <a:gd name="connsiteX46" fmla="*/ 6645 w 2349422"/>
              <a:gd name="connsiteY46" fmla="*/ 531906 h 1144760"/>
              <a:gd name="connsiteX47" fmla="*/ 18598 w 2349422"/>
              <a:gd name="connsiteY47" fmla="*/ 561788 h 1144760"/>
              <a:gd name="connsiteX48" fmla="*/ 30551 w 2349422"/>
              <a:gd name="connsiteY48" fmla="*/ 597647 h 1144760"/>
              <a:gd name="connsiteX49" fmla="*/ 36527 w 2349422"/>
              <a:gd name="connsiteY49" fmla="*/ 615577 h 1144760"/>
              <a:gd name="connsiteX50" fmla="*/ 48480 w 2349422"/>
              <a:gd name="connsiteY50" fmla="*/ 633506 h 1144760"/>
              <a:gd name="connsiteX51" fmla="*/ 54457 w 2349422"/>
              <a:gd name="connsiteY51" fmla="*/ 651435 h 1144760"/>
              <a:gd name="connsiteX52" fmla="*/ 72386 w 2349422"/>
              <a:gd name="connsiteY52" fmla="*/ 669365 h 1144760"/>
              <a:gd name="connsiteX53" fmla="*/ 114222 w 2349422"/>
              <a:gd name="connsiteY53" fmla="*/ 717177 h 1144760"/>
              <a:gd name="connsiteX54" fmla="*/ 150080 w 2349422"/>
              <a:gd name="connsiteY54" fmla="*/ 753035 h 1144760"/>
              <a:gd name="connsiteX55" fmla="*/ 168010 w 2349422"/>
              <a:gd name="connsiteY55" fmla="*/ 770965 h 1144760"/>
              <a:gd name="connsiteX56" fmla="*/ 203869 w 2349422"/>
              <a:gd name="connsiteY56" fmla="*/ 782918 h 1144760"/>
              <a:gd name="connsiteX57" fmla="*/ 215822 w 2349422"/>
              <a:gd name="connsiteY57" fmla="*/ 800847 h 1144760"/>
              <a:gd name="connsiteX58" fmla="*/ 233751 w 2349422"/>
              <a:gd name="connsiteY58" fmla="*/ 842682 h 1144760"/>
              <a:gd name="connsiteX59" fmla="*/ 251680 w 2349422"/>
              <a:gd name="connsiteY59" fmla="*/ 848659 h 1144760"/>
              <a:gd name="connsiteX60" fmla="*/ 269610 w 2349422"/>
              <a:gd name="connsiteY60" fmla="*/ 866588 h 1144760"/>
              <a:gd name="connsiteX61" fmla="*/ 341327 w 2349422"/>
              <a:gd name="connsiteY61" fmla="*/ 884518 h 1144760"/>
              <a:gd name="connsiteX62" fmla="*/ 389139 w 2349422"/>
              <a:gd name="connsiteY62" fmla="*/ 896471 h 1144760"/>
              <a:gd name="connsiteX63" fmla="*/ 407069 w 2349422"/>
              <a:gd name="connsiteY63" fmla="*/ 890494 h 1144760"/>
              <a:gd name="connsiteX64" fmla="*/ 508669 w 2349422"/>
              <a:gd name="connsiteY64" fmla="*/ 902447 h 1144760"/>
              <a:gd name="connsiteX65" fmla="*/ 670033 w 2349422"/>
              <a:gd name="connsiteY65" fmla="*/ 896471 h 1144760"/>
              <a:gd name="connsiteX66" fmla="*/ 837374 w 2349422"/>
              <a:gd name="connsiteY66" fmla="*/ 908424 h 1144760"/>
              <a:gd name="connsiteX67" fmla="*/ 855304 w 2349422"/>
              <a:gd name="connsiteY67" fmla="*/ 920377 h 1144760"/>
              <a:gd name="connsiteX68" fmla="*/ 885186 w 2349422"/>
              <a:gd name="connsiteY68" fmla="*/ 926353 h 1144760"/>
              <a:gd name="connsiteX69" fmla="*/ 903116 w 2349422"/>
              <a:gd name="connsiteY69" fmla="*/ 932330 h 1144760"/>
              <a:gd name="connsiteX70" fmla="*/ 915069 w 2349422"/>
              <a:gd name="connsiteY70" fmla="*/ 950259 h 1144760"/>
              <a:gd name="connsiteX71" fmla="*/ 968857 w 2349422"/>
              <a:gd name="connsiteY71" fmla="*/ 992094 h 1144760"/>
              <a:gd name="connsiteX72" fmla="*/ 950927 w 2349422"/>
              <a:gd name="connsiteY72" fmla="*/ 998071 h 1144760"/>
              <a:gd name="connsiteX73" fmla="*/ 938974 w 2349422"/>
              <a:gd name="connsiteY73" fmla="*/ 1016000 h 1144760"/>
              <a:gd name="connsiteX74" fmla="*/ 921045 w 2349422"/>
              <a:gd name="connsiteY74" fmla="*/ 1027953 h 1144760"/>
              <a:gd name="connsiteX75" fmla="*/ 956904 w 2349422"/>
              <a:gd name="connsiteY75" fmla="*/ 1063812 h 1144760"/>
              <a:gd name="connsiteX76" fmla="*/ 992763 w 2349422"/>
              <a:gd name="connsiteY76" fmla="*/ 1075765 h 1144760"/>
              <a:gd name="connsiteX77" fmla="*/ 1034598 w 2349422"/>
              <a:gd name="connsiteY77" fmla="*/ 1105647 h 1144760"/>
              <a:gd name="connsiteX78" fmla="*/ 1070457 w 2349422"/>
              <a:gd name="connsiteY78" fmla="*/ 1111624 h 1144760"/>
              <a:gd name="connsiteX79" fmla="*/ 1411116 w 2349422"/>
              <a:gd name="connsiteY79" fmla="*/ 1123577 h 1144760"/>
              <a:gd name="connsiteX80" fmla="*/ 1440998 w 2349422"/>
              <a:gd name="connsiteY80" fmla="*/ 1135530 h 1144760"/>
              <a:gd name="connsiteX81" fmla="*/ 1626269 w 2349422"/>
              <a:gd name="connsiteY81" fmla="*/ 1135530 h 1144760"/>
              <a:gd name="connsiteX82" fmla="*/ 1703963 w 2349422"/>
              <a:gd name="connsiteY82" fmla="*/ 1123577 h 1144760"/>
              <a:gd name="connsiteX83" fmla="*/ 1727869 w 2349422"/>
              <a:gd name="connsiteY83" fmla="*/ 1117600 h 1144760"/>
              <a:gd name="connsiteX84" fmla="*/ 1781657 w 2349422"/>
              <a:gd name="connsiteY84" fmla="*/ 1087718 h 1144760"/>
              <a:gd name="connsiteX85" fmla="*/ 1829469 w 2349422"/>
              <a:gd name="connsiteY85" fmla="*/ 1075765 h 1144760"/>
              <a:gd name="connsiteX86" fmla="*/ 1841422 w 2349422"/>
              <a:gd name="connsiteY86" fmla="*/ 1057835 h 1144760"/>
              <a:gd name="connsiteX87" fmla="*/ 1889233 w 2349422"/>
              <a:gd name="connsiteY87" fmla="*/ 1039906 h 1144760"/>
              <a:gd name="connsiteX88" fmla="*/ 1919116 w 2349422"/>
              <a:gd name="connsiteY88" fmla="*/ 1021977 h 1144760"/>
              <a:gd name="connsiteX89" fmla="*/ 1937045 w 2349422"/>
              <a:gd name="connsiteY89" fmla="*/ 1010024 h 1144760"/>
              <a:gd name="connsiteX90" fmla="*/ 1972904 w 2349422"/>
              <a:gd name="connsiteY90" fmla="*/ 992094 h 1144760"/>
              <a:gd name="connsiteX91" fmla="*/ 2002786 w 2349422"/>
              <a:gd name="connsiteY91" fmla="*/ 962212 h 1144760"/>
              <a:gd name="connsiteX92" fmla="*/ 2020716 w 2349422"/>
              <a:gd name="connsiteY92" fmla="*/ 926353 h 1144760"/>
              <a:gd name="connsiteX93" fmla="*/ 2038645 w 2349422"/>
              <a:gd name="connsiteY93" fmla="*/ 908424 h 1144760"/>
              <a:gd name="connsiteX94" fmla="*/ 2062551 w 2349422"/>
              <a:gd name="connsiteY94" fmla="*/ 872565 h 1144760"/>
              <a:gd name="connsiteX95" fmla="*/ 2092433 w 2349422"/>
              <a:gd name="connsiteY95" fmla="*/ 818777 h 1144760"/>
              <a:gd name="connsiteX96" fmla="*/ 2110363 w 2349422"/>
              <a:gd name="connsiteY96" fmla="*/ 782918 h 1144760"/>
              <a:gd name="connsiteX97" fmla="*/ 2116339 w 2349422"/>
              <a:gd name="connsiteY97" fmla="*/ 764988 h 1144760"/>
              <a:gd name="connsiteX98" fmla="*/ 2134269 w 2349422"/>
              <a:gd name="connsiteY98" fmla="*/ 759012 h 1144760"/>
              <a:gd name="connsiteX99" fmla="*/ 2152198 w 2349422"/>
              <a:gd name="connsiteY99" fmla="*/ 741082 h 1144760"/>
              <a:gd name="connsiteX100" fmla="*/ 2170127 w 2349422"/>
              <a:gd name="connsiteY100" fmla="*/ 717177 h 1144760"/>
              <a:gd name="connsiteX101" fmla="*/ 2188057 w 2349422"/>
              <a:gd name="connsiteY101" fmla="*/ 705224 h 1144760"/>
              <a:gd name="connsiteX102" fmla="*/ 2205986 w 2349422"/>
              <a:gd name="connsiteY102" fmla="*/ 687294 h 1144760"/>
              <a:gd name="connsiteX103" fmla="*/ 2229892 w 2349422"/>
              <a:gd name="connsiteY103" fmla="*/ 675341 h 1144760"/>
              <a:gd name="connsiteX104" fmla="*/ 2259774 w 2349422"/>
              <a:gd name="connsiteY104" fmla="*/ 639482 h 1144760"/>
              <a:gd name="connsiteX105" fmla="*/ 2277704 w 2349422"/>
              <a:gd name="connsiteY105" fmla="*/ 627530 h 1144760"/>
              <a:gd name="connsiteX106" fmla="*/ 2295633 w 2349422"/>
              <a:gd name="connsiteY106" fmla="*/ 591671 h 1144760"/>
              <a:gd name="connsiteX107" fmla="*/ 2307586 w 2349422"/>
              <a:gd name="connsiteY107" fmla="*/ 543859 h 1144760"/>
              <a:gd name="connsiteX108" fmla="*/ 2313563 w 2349422"/>
              <a:gd name="connsiteY108" fmla="*/ 466165 h 1144760"/>
              <a:gd name="connsiteX109" fmla="*/ 2319539 w 2349422"/>
              <a:gd name="connsiteY109" fmla="*/ 430306 h 1144760"/>
              <a:gd name="connsiteX110" fmla="*/ 2331492 w 2349422"/>
              <a:gd name="connsiteY110" fmla="*/ 490071 h 1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349422" h="1144760">
                <a:moveTo>
                  <a:pt x="2283680" y="412377"/>
                </a:moveTo>
                <a:cubicBezTo>
                  <a:pt x="2307721" y="408370"/>
                  <a:pt x="2320661" y="411254"/>
                  <a:pt x="2337469" y="394447"/>
                </a:cubicBezTo>
                <a:cubicBezTo>
                  <a:pt x="2342548" y="389368"/>
                  <a:pt x="2345438" y="382494"/>
                  <a:pt x="2349422" y="376518"/>
                </a:cubicBezTo>
                <a:cubicBezTo>
                  <a:pt x="2348699" y="372183"/>
                  <a:pt x="2344007" y="332537"/>
                  <a:pt x="2337469" y="322730"/>
                </a:cubicBezTo>
                <a:cubicBezTo>
                  <a:pt x="2323351" y="301553"/>
                  <a:pt x="2310260" y="302323"/>
                  <a:pt x="2289657" y="286871"/>
                </a:cubicBezTo>
                <a:cubicBezTo>
                  <a:pt x="2282895" y="281800"/>
                  <a:pt x="2278144" y="274442"/>
                  <a:pt x="2271727" y="268941"/>
                </a:cubicBezTo>
                <a:cubicBezTo>
                  <a:pt x="2245673" y="246609"/>
                  <a:pt x="2248031" y="253143"/>
                  <a:pt x="2217939" y="233082"/>
                </a:cubicBezTo>
                <a:cubicBezTo>
                  <a:pt x="2209651" y="227557"/>
                  <a:pt x="2202321" y="220678"/>
                  <a:pt x="2194033" y="215153"/>
                </a:cubicBezTo>
                <a:cubicBezTo>
                  <a:pt x="2184368" y="208710"/>
                  <a:pt x="2173816" y="203667"/>
                  <a:pt x="2164151" y="197224"/>
                </a:cubicBezTo>
                <a:cubicBezTo>
                  <a:pt x="2155863" y="191699"/>
                  <a:pt x="2148533" y="184819"/>
                  <a:pt x="2140245" y="179294"/>
                </a:cubicBezTo>
                <a:cubicBezTo>
                  <a:pt x="2130580" y="172851"/>
                  <a:pt x="2120028" y="167808"/>
                  <a:pt x="2110363" y="161365"/>
                </a:cubicBezTo>
                <a:cubicBezTo>
                  <a:pt x="2080327" y="141341"/>
                  <a:pt x="2091310" y="142874"/>
                  <a:pt x="2056574" y="125506"/>
                </a:cubicBezTo>
                <a:cubicBezTo>
                  <a:pt x="2046979" y="120708"/>
                  <a:pt x="2036110" y="118690"/>
                  <a:pt x="2026692" y="113553"/>
                </a:cubicBezTo>
                <a:cubicBezTo>
                  <a:pt x="1962109" y="78325"/>
                  <a:pt x="2014759" y="97622"/>
                  <a:pt x="1972904" y="83671"/>
                </a:cubicBezTo>
                <a:cubicBezTo>
                  <a:pt x="1936154" y="46921"/>
                  <a:pt x="1977175" y="81792"/>
                  <a:pt x="1907163" y="53788"/>
                </a:cubicBezTo>
                <a:cubicBezTo>
                  <a:pt x="1903338" y="52258"/>
                  <a:pt x="1868722" y="37733"/>
                  <a:pt x="1859351" y="35859"/>
                </a:cubicBezTo>
                <a:cubicBezTo>
                  <a:pt x="1845538" y="33096"/>
                  <a:pt x="1831290" y="32833"/>
                  <a:pt x="1817516" y="29882"/>
                </a:cubicBezTo>
                <a:cubicBezTo>
                  <a:pt x="1803335" y="26843"/>
                  <a:pt x="1789963" y="20450"/>
                  <a:pt x="1775680" y="17930"/>
                </a:cubicBezTo>
                <a:cubicBezTo>
                  <a:pt x="1755964" y="14451"/>
                  <a:pt x="1735715" y="14923"/>
                  <a:pt x="1715916" y="11953"/>
                </a:cubicBezTo>
                <a:cubicBezTo>
                  <a:pt x="1695825" y="8939"/>
                  <a:pt x="1676073" y="3984"/>
                  <a:pt x="1656151" y="0"/>
                </a:cubicBezTo>
                <a:cubicBezTo>
                  <a:pt x="1609428" y="3014"/>
                  <a:pt x="1507158" y="1390"/>
                  <a:pt x="1440998" y="17930"/>
                </a:cubicBezTo>
                <a:cubicBezTo>
                  <a:pt x="1434887" y="19458"/>
                  <a:pt x="1429045" y="21914"/>
                  <a:pt x="1423069" y="23906"/>
                </a:cubicBezTo>
                <a:cubicBezTo>
                  <a:pt x="1381156" y="65817"/>
                  <a:pt x="1435576" y="18347"/>
                  <a:pt x="1369280" y="47812"/>
                </a:cubicBezTo>
                <a:cubicBezTo>
                  <a:pt x="1361557" y="51245"/>
                  <a:pt x="1359045" y="62244"/>
                  <a:pt x="1351351" y="65741"/>
                </a:cubicBezTo>
                <a:cubicBezTo>
                  <a:pt x="1336396" y="72539"/>
                  <a:pt x="1319476" y="73710"/>
                  <a:pt x="1303539" y="77694"/>
                </a:cubicBezTo>
                <a:lnTo>
                  <a:pt x="1279633" y="83671"/>
                </a:lnTo>
                <a:cubicBezTo>
                  <a:pt x="1143383" y="80132"/>
                  <a:pt x="898529" y="60223"/>
                  <a:pt x="723822" y="77694"/>
                </a:cubicBezTo>
                <a:cubicBezTo>
                  <a:pt x="715649" y="78511"/>
                  <a:pt x="707934" y="81889"/>
                  <a:pt x="699916" y="83671"/>
                </a:cubicBezTo>
                <a:cubicBezTo>
                  <a:pt x="690000" y="85875"/>
                  <a:pt x="679994" y="87655"/>
                  <a:pt x="670033" y="89647"/>
                </a:cubicBezTo>
                <a:cubicBezTo>
                  <a:pt x="662064" y="93631"/>
                  <a:pt x="654316" y="98090"/>
                  <a:pt x="646127" y="101600"/>
                </a:cubicBezTo>
                <a:cubicBezTo>
                  <a:pt x="625972" y="110238"/>
                  <a:pt x="627052" y="105967"/>
                  <a:pt x="604292" y="113553"/>
                </a:cubicBezTo>
                <a:cubicBezTo>
                  <a:pt x="594115" y="116945"/>
                  <a:pt x="584455" y="121739"/>
                  <a:pt x="574410" y="125506"/>
                </a:cubicBezTo>
                <a:cubicBezTo>
                  <a:pt x="568511" y="127718"/>
                  <a:pt x="562271" y="129000"/>
                  <a:pt x="556480" y="131482"/>
                </a:cubicBezTo>
                <a:cubicBezTo>
                  <a:pt x="539476" y="138769"/>
                  <a:pt x="532161" y="145909"/>
                  <a:pt x="514645" y="149412"/>
                </a:cubicBezTo>
                <a:cubicBezTo>
                  <a:pt x="500832" y="152175"/>
                  <a:pt x="486755" y="153396"/>
                  <a:pt x="472810" y="155388"/>
                </a:cubicBezTo>
                <a:cubicBezTo>
                  <a:pt x="462849" y="159372"/>
                  <a:pt x="453634" y="166672"/>
                  <a:pt x="442927" y="167341"/>
                </a:cubicBezTo>
                <a:cubicBezTo>
                  <a:pt x="99530" y="188804"/>
                  <a:pt x="279001" y="154707"/>
                  <a:pt x="156057" y="179294"/>
                </a:cubicBezTo>
                <a:cubicBezTo>
                  <a:pt x="148088" y="185271"/>
                  <a:pt x="140256" y="191434"/>
                  <a:pt x="132151" y="197224"/>
                </a:cubicBezTo>
                <a:cubicBezTo>
                  <a:pt x="126306" y="201399"/>
                  <a:pt x="119740" y="204579"/>
                  <a:pt x="114222" y="209177"/>
                </a:cubicBezTo>
                <a:cubicBezTo>
                  <a:pt x="101464" y="219809"/>
                  <a:pt x="86968" y="237244"/>
                  <a:pt x="78363" y="251012"/>
                </a:cubicBezTo>
                <a:cubicBezTo>
                  <a:pt x="73641" y="258567"/>
                  <a:pt x="70394" y="266949"/>
                  <a:pt x="66410" y="274918"/>
                </a:cubicBezTo>
                <a:cubicBezTo>
                  <a:pt x="53034" y="341791"/>
                  <a:pt x="71867" y="269979"/>
                  <a:pt x="42504" y="328706"/>
                </a:cubicBezTo>
                <a:cubicBezTo>
                  <a:pt x="36869" y="339975"/>
                  <a:pt x="34535" y="352612"/>
                  <a:pt x="30551" y="364565"/>
                </a:cubicBezTo>
                <a:cubicBezTo>
                  <a:pt x="28559" y="370541"/>
                  <a:pt x="26102" y="376382"/>
                  <a:pt x="24574" y="382494"/>
                </a:cubicBezTo>
                <a:cubicBezTo>
                  <a:pt x="22582" y="390463"/>
                  <a:pt x="21833" y="398850"/>
                  <a:pt x="18598" y="406400"/>
                </a:cubicBezTo>
                <a:cubicBezTo>
                  <a:pt x="15769" y="413002"/>
                  <a:pt x="10629" y="418353"/>
                  <a:pt x="6645" y="424330"/>
                </a:cubicBezTo>
                <a:cubicBezTo>
                  <a:pt x="-310" y="473016"/>
                  <a:pt x="-3938" y="475461"/>
                  <a:pt x="6645" y="531906"/>
                </a:cubicBezTo>
                <a:cubicBezTo>
                  <a:pt x="8622" y="542450"/>
                  <a:pt x="14932" y="551706"/>
                  <a:pt x="18598" y="561788"/>
                </a:cubicBezTo>
                <a:cubicBezTo>
                  <a:pt x="22904" y="573629"/>
                  <a:pt x="26567" y="585694"/>
                  <a:pt x="30551" y="597647"/>
                </a:cubicBezTo>
                <a:cubicBezTo>
                  <a:pt x="32543" y="603624"/>
                  <a:pt x="33032" y="610335"/>
                  <a:pt x="36527" y="615577"/>
                </a:cubicBezTo>
                <a:cubicBezTo>
                  <a:pt x="40511" y="621553"/>
                  <a:pt x="45268" y="627082"/>
                  <a:pt x="48480" y="633506"/>
                </a:cubicBezTo>
                <a:cubicBezTo>
                  <a:pt x="51297" y="639141"/>
                  <a:pt x="50963" y="646193"/>
                  <a:pt x="54457" y="651435"/>
                </a:cubicBezTo>
                <a:cubicBezTo>
                  <a:pt x="59145" y="658468"/>
                  <a:pt x="67197" y="662693"/>
                  <a:pt x="72386" y="669365"/>
                </a:cubicBezTo>
                <a:cubicBezTo>
                  <a:pt x="109929" y="717635"/>
                  <a:pt x="79513" y="694038"/>
                  <a:pt x="114222" y="717177"/>
                </a:cubicBezTo>
                <a:cubicBezTo>
                  <a:pt x="135262" y="748739"/>
                  <a:pt x="115486" y="723383"/>
                  <a:pt x="150080" y="753035"/>
                </a:cubicBezTo>
                <a:cubicBezTo>
                  <a:pt x="156497" y="758536"/>
                  <a:pt x="160621" y="766860"/>
                  <a:pt x="168010" y="770965"/>
                </a:cubicBezTo>
                <a:cubicBezTo>
                  <a:pt x="179024" y="777084"/>
                  <a:pt x="203869" y="782918"/>
                  <a:pt x="203869" y="782918"/>
                </a:cubicBezTo>
                <a:cubicBezTo>
                  <a:pt x="207853" y="788894"/>
                  <a:pt x="212993" y="794245"/>
                  <a:pt x="215822" y="800847"/>
                </a:cubicBezTo>
                <a:cubicBezTo>
                  <a:pt x="223312" y="818325"/>
                  <a:pt x="217441" y="829634"/>
                  <a:pt x="233751" y="842682"/>
                </a:cubicBezTo>
                <a:cubicBezTo>
                  <a:pt x="238670" y="846617"/>
                  <a:pt x="245704" y="846667"/>
                  <a:pt x="251680" y="848659"/>
                </a:cubicBezTo>
                <a:cubicBezTo>
                  <a:pt x="257657" y="854635"/>
                  <a:pt x="262222" y="862483"/>
                  <a:pt x="269610" y="866588"/>
                </a:cubicBezTo>
                <a:cubicBezTo>
                  <a:pt x="293134" y="879656"/>
                  <a:pt x="315960" y="879082"/>
                  <a:pt x="341327" y="884518"/>
                </a:cubicBezTo>
                <a:cubicBezTo>
                  <a:pt x="357390" y="887960"/>
                  <a:pt x="373202" y="892487"/>
                  <a:pt x="389139" y="896471"/>
                </a:cubicBezTo>
                <a:cubicBezTo>
                  <a:pt x="395116" y="894479"/>
                  <a:pt x="400769" y="890494"/>
                  <a:pt x="407069" y="890494"/>
                </a:cubicBezTo>
                <a:cubicBezTo>
                  <a:pt x="477743" y="890494"/>
                  <a:pt x="468556" y="889078"/>
                  <a:pt x="508669" y="902447"/>
                </a:cubicBezTo>
                <a:cubicBezTo>
                  <a:pt x="562457" y="900455"/>
                  <a:pt x="616208" y="896471"/>
                  <a:pt x="670033" y="896471"/>
                </a:cubicBezTo>
                <a:cubicBezTo>
                  <a:pt x="796407" y="896471"/>
                  <a:pt x="771382" y="891924"/>
                  <a:pt x="837374" y="908424"/>
                </a:cubicBezTo>
                <a:cubicBezTo>
                  <a:pt x="843351" y="912408"/>
                  <a:pt x="848578" y="917855"/>
                  <a:pt x="855304" y="920377"/>
                </a:cubicBezTo>
                <a:cubicBezTo>
                  <a:pt x="864815" y="923944"/>
                  <a:pt x="875331" y="923889"/>
                  <a:pt x="885186" y="926353"/>
                </a:cubicBezTo>
                <a:cubicBezTo>
                  <a:pt x="891298" y="927881"/>
                  <a:pt x="897139" y="930338"/>
                  <a:pt x="903116" y="932330"/>
                </a:cubicBezTo>
                <a:cubicBezTo>
                  <a:pt x="907100" y="938306"/>
                  <a:pt x="909754" y="945427"/>
                  <a:pt x="915069" y="950259"/>
                </a:cubicBezTo>
                <a:cubicBezTo>
                  <a:pt x="931876" y="965538"/>
                  <a:pt x="968857" y="992094"/>
                  <a:pt x="968857" y="992094"/>
                </a:cubicBezTo>
                <a:cubicBezTo>
                  <a:pt x="962880" y="994086"/>
                  <a:pt x="955847" y="994135"/>
                  <a:pt x="950927" y="998071"/>
                </a:cubicBezTo>
                <a:cubicBezTo>
                  <a:pt x="945318" y="1002558"/>
                  <a:pt x="944053" y="1010921"/>
                  <a:pt x="938974" y="1016000"/>
                </a:cubicBezTo>
                <a:cubicBezTo>
                  <a:pt x="933895" y="1021079"/>
                  <a:pt x="927021" y="1023969"/>
                  <a:pt x="921045" y="1027953"/>
                </a:cubicBezTo>
                <a:cubicBezTo>
                  <a:pt x="932998" y="1039906"/>
                  <a:pt x="940867" y="1058466"/>
                  <a:pt x="956904" y="1063812"/>
                </a:cubicBezTo>
                <a:lnTo>
                  <a:pt x="992763" y="1075765"/>
                </a:lnTo>
                <a:cubicBezTo>
                  <a:pt x="993327" y="1076188"/>
                  <a:pt x="1029357" y="1103900"/>
                  <a:pt x="1034598" y="1105647"/>
                </a:cubicBezTo>
                <a:cubicBezTo>
                  <a:pt x="1046094" y="1109479"/>
                  <a:pt x="1058535" y="1109456"/>
                  <a:pt x="1070457" y="1111624"/>
                </a:cubicBezTo>
                <a:cubicBezTo>
                  <a:pt x="1216630" y="1138201"/>
                  <a:pt x="940329" y="1114523"/>
                  <a:pt x="1411116" y="1123577"/>
                </a:cubicBezTo>
                <a:cubicBezTo>
                  <a:pt x="1421077" y="1127561"/>
                  <a:pt x="1430821" y="1132138"/>
                  <a:pt x="1440998" y="1135530"/>
                </a:cubicBezTo>
                <a:cubicBezTo>
                  <a:pt x="1499991" y="1155194"/>
                  <a:pt x="1568957" y="1137652"/>
                  <a:pt x="1626269" y="1135530"/>
                </a:cubicBezTo>
                <a:cubicBezTo>
                  <a:pt x="1646339" y="1132663"/>
                  <a:pt x="1683251" y="1127719"/>
                  <a:pt x="1703963" y="1123577"/>
                </a:cubicBezTo>
                <a:cubicBezTo>
                  <a:pt x="1712017" y="1121966"/>
                  <a:pt x="1719900" y="1119592"/>
                  <a:pt x="1727869" y="1117600"/>
                </a:cubicBezTo>
                <a:cubicBezTo>
                  <a:pt x="1746761" y="1106265"/>
                  <a:pt x="1761650" y="1096293"/>
                  <a:pt x="1781657" y="1087718"/>
                </a:cubicBezTo>
                <a:cubicBezTo>
                  <a:pt x="1797741" y="1080824"/>
                  <a:pt x="1811922" y="1079274"/>
                  <a:pt x="1829469" y="1075765"/>
                </a:cubicBezTo>
                <a:cubicBezTo>
                  <a:pt x="1833453" y="1069788"/>
                  <a:pt x="1835577" y="1062010"/>
                  <a:pt x="1841422" y="1057835"/>
                </a:cubicBezTo>
                <a:cubicBezTo>
                  <a:pt x="1861976" y="1043153"/>
                  <a:pt x="1870039" y="1049503"/>
                  <a:pt x="1889233" y="1039906"/>
                </a:cubicBezTo>
                <a:cubicBezTo>
                  <a:pt x="1899623" y="1034711"/>
                  <a:pt x="1909265" y="1028134"/>
                  <a:pt x="1919116" y="1021977"/>
                </a:cubicBezTo>
                <a:cubicBezTo>
                  <a:pt x="1925207" y="1018170"/>
                  <a:pt x="1930621" y="1013236"/>
                  <a:pt x="1937045" y="1010024"/>
                </a:cubicBezTo>
                <a:cubicBezTo>
                  <a:pt x="1986537" y="985277"/>
                  <a:pt x="1921513" y="1026354"/>
                  <a:pt x="1972904" y="992094"/>
                </a:cubicBezTo>
                <a:cubicBezTo>
                  <a:pt x="2004781" y="944279"/>
                  <a:pt x="1962941" y="1002059"/>
                  <a:pt x="2002786" y="962212"/>
                </a:cubicBezTo>
                <a:cubicBezTo>
                  <a:pt x="2030998" y="933999"/>
                  <a:pt x="2001272" y="955518"/>
                  <a:pt x="2020716" y="926353"/>
                </a:cubicBezTo>
                <a:cubicBezTo>
                  <a:pt x="2025404" y="919321"/>
                  <a:pt x="2033456" y="915095"/>
                  <a:pt x="2038645" y="908424"/>
                </a:cubicBezTo>
                <a:cubicBezTo>
                  <a:pt x="2047465" y="897084"/>
                  <a:pt x="2062551" y="872565"/>
                  <a:pt x="2062551" y="872565"/>
                </a:cubicBezTo>
                <a:cubicBezTo>
                  <a:pt x="2077177" y="828688"/>
                  <a:pt x="2065595" y="845615"/>
                  <a:pt x="2092433" y="818777"/>
                </a:cubicBezTo>
                <a:cubicBezTo>
                  <a:pt x="2107459" y="773702"/>
                  <a:pt x="2087188" y="829269"/>
                  <a:pt x="2110363" y="782918"/>
                </a:cubicBezTo>
                <a:cubicBezTo>
                  <a:pt x="2113180" y="777283"/>
                  <a:pt x="2111884" y="769443"/>
                  <a:pt x="2116339" y="764988"/>
                </a:cubicBezTo>
                <a:cubicBezTo>
                  <a:pt x="2120794" y="760533"/>
                  <a:pt x="2128292" y="761004"/>
                  <a:pt x="2134269" y="759012"/>
                </a:cubicBezTo>
                <a:cubicBezTo>
                  <a:pt x="2140245" y="753035"/>
                  <a:pt x="2146698" y="747499"/>
                  <a:pt x="2152198" y="741082"/>
                </a:cubicBezTo>
                <a:cubicBezTo>
                  <a:pt x="2158680" y="733519"/>
                  <a:pt x="2163084" y="724220"/>
                  <a:pt x="2170127" y="717177"/>
                </a:cubicBezTo>
                <a:cubicBezTo>
                  <a:pt x="2175206" y="712098"/>
                  <a:pt x="2182539" y="709822"/>
                  <a:pt x="2188057" y="705224"/>
                </a:cubicBezTo>
                <a:cubicBezTo>
                  <a:pt x="2194550" y="699813"/>
                  <a:pt x="2199108" y="692207"/>
                  <a:pt x="2205986" y="687294"/>
                </a:cubicBezTo>
                <a:cubicBezTo>
                  <a:pt x="2213236" y="682116"/>
                  <a:pt x="2222642" y="680519"/>
                  <a:pt x="2229892" y="675341"/>
                </a:cubicBezTo>
                <a:cubicBezTo>
                  <a:pt x="2264171" y="650857"/>
                  <a:pt x="2233556" y="665700"/>
                  <a:pt x="2259774" y="639482"/>
                </a:cubicBezTo>
                <a:cubicBezTo>
                  <a:pt x="2264853" y="634403"/>
                  <a:pt x="2271727" y="631514"/>
                  <a:pt x="2277704" y="627530"/>
                </a:cubicBezTo>
                <a:cubicBezTo>
                  <a:pt x="2290258" y="608698"/>
                  <a:pt x="2289923" y="612608"/>
                  <a:pt x="2295633" y="591671"/>
                </a:cubicBezTo>
                <a:cubicBezTo>
                  <a:pt x="2299955" y="575822"/>
                  <a:pt x="2307586" y="543859"/>
                  <a:pt x="2307586" y="543859"/>
                </a:cubicBezTo>
                <a:cubicBezTo>
                  <a:pt x="2309578" y="517961"/>
                  <a:pt x="2310844" y="491997"/>
                  <a:pt x="2313563" y="466165"/>
                </a:cubicBezTo>
                <a:cubicBezTo>
                  <a:pt x="2314832" y="454114"/>
                  <a:pt x="2312268" y="420612"/>
                  <a:pt x="2319539" y="430306"/>
                </a:cubicBezTo>
                <a:cubicBezTo>
                  <a:pt x="2331728" y="446559"/>
                  <a:pt x="2331492" y="490071"/>
                  <a:pt x="2331492" y="49007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CE434-4214-48C9-B585-4DE0C1C7CDF1}"/>
              </a:ext>
            </a:extLst>
          </p:cNvPr>
          <p:cNvSpPr txBox="1"/>
          <p:nvPr/>
        </p:nvSpPr>
        <p:spPr>
          <a:xfrm>
            <a:off x="6126309" y="908720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Adjust your goals – CHANGE your plan; ADD to your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Did any external factors affect your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need to </a:t>
            </a:r>
          </a:p>
        </p:txBody>
      </p:sp>
      <p:pic>
        <p:nvPicPr>
          <p:cNvPr id="5124" name="Picture 4" descr="OneRepublic - Start Again ft. Logic (Lyric Video) ft. Logic - YouTube">
            <a:extLst>
              <a:ext uri="{FF2B5EF4-FFF2-40B4-BE49-F238E27FC236}">
                <a16:creationId xmlns:a16="http://schemas.microsoft.com/office/drawing/2014/main" id="{031EABAF-3EB5-41D2-9AAF-50C7BFCD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797152"/>
            <a:ext cx="4362621" cy="18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26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y It's Important to Celebrate Your Success">
            <a:extLst>
              <a:ext uri="{FF2B5EF4-FFF2-40B4-BE49-F238E27FC236}">
                <a16:creationId xmlns:a16="http://schemas.microsoft.com/office/drawing/2014/main" id="{AB793712-B258-4249-9BBA-C2F128710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816424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3E1999-B99E-467E-B38D-0890CA11E8E3}"/>
              </a:ext>
            </a:extLst>
          </p:cNvPr>
          <p:cNvSpPr txBox="1"/>
          <p:nvPr/>
        </p:nvSpPr>
        <p:spPr>
          <a:xfrm>
            <a:off x="395536" y="332656"/>
            <a:ext cx="36545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DEVELOP THE 3 C’s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COMPETENCE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COMMITMENT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CONFIDENCE </a:t>
            </a:r>
          </a:p>
          <a:p>
            <a:endParaRPr lang="en-GB" sz="2800" b="1" dirty="0"/>
          </a:p>
        </p:txBody>
      </p:sp>
      <p:pic>
        <p:nvPicPr>
          <p:cNvPr id="1026" name="Picture 2" descr="Watch out for these five overused words | Allied Authors">
            <a:extLst>
              <a:ext uri="{FF2B5EF4-FFF2-40B4-BE49-F238E27FC236}">
                <a16:creationId xmlns:a16="http://schemas.microsoft.com/office/drawing/2014/main" id="{84A1B4EC-83C5-4018-BA7E-0DE40B90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4" y="3573016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550DF8-767B-4AAB-9894-ED41541F877D}"/>
              </a:ext>
            </a:extLst>
          </p:cNvPr>
          <p:cNvSpPr txBox="1"/>
          <p:nvPr/>
        </p:nvSpPr>
        <p:spPr>
          <a:xfrm>
            <a:off x="4585356" y="404664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ENJOY AND RELISH THE FINAL C - celebration</a:t>
            </a:r>
          </a:p>
        </p:txBody>
      </p:sp>
    </p:spTree>
    <p:extLst>
      <p:ext uri="{BB962C8B-B14F-4D97-AF65-F5344CB8AC3E}">
        <p14:creationId xmlns:p14="http://schemas.microsoft.com/office/powerpoint/2010/main" val="822874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 your accountability coach by Brandons7">
            <a:extLst>
              <a:ext uri="{FF2B5EF4-FFF2-40B4-BE49-F238E27FC236}">
                <a16:creationId xmlns:a16="http://schemas.microsoft.com/office/drawing/2014/main" id="{B9B784D4-CFE6-4DFC-BBDA-ECBF60D7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2915"/>
            <a:ext cx="4176464" cy="31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y We Need Both Mentors and Coaches - Keith Webb">
            <a:extLst>
              <a:ext uri="{FF2B5EF4-FFF2-40B4-BE49-F238E27FC236}">
                <a16:creationId xmlns:a16="http://schemas.microsoft.com/office/drawing/2014/main" id="{5BEA029F-0ADF-4A3C-8E89-8A2181017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8671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aching and Mentoring - The Differences and Similarities">
            <a:extLst>
              <a:ext uri="{FF2B5EF4-FFF2-40B4-BE49-F238E27FC236}">
                <a16:creationId xmlns:a16="http://schemas.microsoft.com/office/drawing/2014/main" id="{AEB00E04-1CE4-448B-B608-19D737F59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53285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17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sion Board Party Planning Tips for a Fun and Inspirational Get Together">
            <a:extLst>
              <a:ext uri="{FF2B5EF4-FFF2-40B4-BE49-F238E27FC236}">
                <a16:creationId xmlns:a16="http://schemas.microsoft.com/office/drawing/2014/main" id="{D48275AE-62C6-461C-8FC1-420BE5DE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648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 TL;DR's of Personal Development. | by Micah Carroll | Medium">
            <a:extLst>
              <a:ext uri="{FF2B5EF4-FFF2-40B4-BE49-F238E27FC236}">
                <a16:creationId xmlns:a16="http://schemas.microsoft.com/office/drawing/2014/main" id="{F34500EB-8F62-4F4C-A1AD-B6BEDC31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975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aching for Improvement: Using A3 Thinking For Personal Development (Part  1 - Overview from Lean Coaching Summit) - Katie Anderson">
            <a:extLst>
              <a:ext uri="{FF2B5EF4-FFF2-40B4-BE49-F238E27FC236}">
                <a16:creationId xmlns:a16="http://schemas.microsoft.com/office/drawing/2014/main" id="{69BFE6B2-0155-4F51-A94F-19298419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60349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01D048-75BF-4D6D-8E93-3C666F37DBB9}"/>
              </a:ext>
            </a:extLst>
          </p:cNvPr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Arial" charset="0"/>
                <a:cs typeface="Arial" charset="0"/>
              </a:rPr>
              <a:t> 30-day challenge 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6" name="Picture 2" descr="S.T.O.P.: Stop, Think, Observe, Plan">
            <a:extLst>
              <a:ext uri="{FF2B5EF4-FFF2-40B4-BE49-F238E27FC236}">
                <a16:creationId xmlns:a16="http://schemas.microsoft.com/office/drawing/2014/main" id="{B30AA81B-236B-4066-8CD8-38D335F4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4" y="834298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mmit to Complete">
            <a:extLst>
              <a:ext uri="{FF2B5EF4-FFF2-40B4-BE49-F238E27FC236}">
                <a16:creationId xmlns:a16="http://schemas.microsoft.com/office/drawing/2014/main" id="{1EF55394-95FC-46C7-96E8-522C69FEE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51995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DCA Cycle - What is the Plan-Do-Check-Act Cycle? | ASQ">
            <a:extLst>
              <a:ext uri="{FF2B5EF4-FFF2-40B4-BE49-F238E27FC236}">
                <a16:creationId xmlns:a16="http://schemas.microsoft.com/office/drawing/2014/main" id="{D69D8718-D5CF-43EB-BDB6-BECD521E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50" y="787465"/>
            <a:ext cx="3888432" cy="25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he Power of AND… - Live.Beauty.Full.">
            <a:extLst>
              <a:ext uri="{FF2B5EF4-FFF2-40B4-BE49-F238E27FC236}">
                <a16:creationId xmlns:a16="http://schemas.microsoft.com/office/drawing/2014/main" id="{8AC05294-76E4-4221-B441-AE059C21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fteen 30-Day Challenge Ideas That Will Change Your Life - Christina Tiplea">
            <a:extLst>
              <a:ext uri="{FF2B5EF4-FFF2-40B4-BE49-F238E27FC236}">
                <a16:creationId xmlns:a16="http://schemas.microsoft.com/office/drawing/2014/main" id="{1684A65A-9BA1-4E8A-B609-0C4E57DD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464496" cy="25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6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Aft>
                <a:spcPct val="25000"/>
              </a:spcAft>
            </a:pPr>
            <a:r>
              <a:rPr lang="en-GB" sz="3600" b="1" dirty="0">
                <a:solidFill>
                  <a:srgbClr val="FFFFFF"/>
                </a:solidFill>
                <a:cs typeface="Arial" charset="0"/>
              </a:rPr>
              <a:t>Aims and desired outcomes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765175"/>
            <a:ext cx="82372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800" dirty="0">
                <a:latin typeface="Arial" panose="020B0604020202020204" pitchFamily="34" charset="0"/>
              </a:rPr>
              <a:t>Aims – To understand the principles of great learning, personal maturity and personal continuous improvement   </a:t>
            </a:r>
          </a:p>
          <a:p>
            <a:pPr algn="ctr"/>
            <a:endParaRPr lang="en-GB" altLang="en-US" sz="2800" dirty="0">
              <a:latin typeface="Arial" panose="020B0604020202020204" pitchFamily="34" charset="0"/>
            </a:endParaRPr>
          </a:p>
          <a:p>
            <a:pPr algn="ctr"/>
            <a:r>
              <a:rPr lang="en-GB" altLang="en-US" sz="2800" dirty="0">
                <a:latin typeface="Arial" panose="020B0604020202020204" pitchFamily="34" charset="0"/>
              </a:rPr>
              <a:t>Outcomes – </a:t>
            </a:r>
            <a:r>
              <a:rPr lang="en-US" sz="2800" dirty="0"/>
              <a:t>Achieve your personal best by embracing continuous improvement</a:t>
            </a:r>
            <a:r>
              <a:rPr lang="en-GB" altLang="en-US" sz="2800" dirty="0">
                <a:latin typeface="Arial" panose="020B0604020202020204" pitchFamily="34" charset="0"/>
              </a:rPr>
              <a:t> </a:t>
            </a:r>
          </a:p>
          <a:p>
            <a:pPr algn="ctr"/>
            <a:endParaRPr lang="en-GB" altLang="en-US" sz="2800" dirty="0">
              <a:latin typeface="Arial" panose="020B0604020202020204" pitchFamily="34" charset="0"/>
            </a:endParaRPr>
          </a:p>
          <a:p>
            <a:pPr algn="ctr"/>
            <a:r>
              <a:rPr lang="en-GB" altLang="en-US" sz="2800" dirty="0">
                <a:latin typeface="Arial" panose="020B0604020202020204" pitchFamily="34" charset="0"/>
              </a:rPr>
              <a:t>As we go through this masterclass decide what you will START, STOP &amp; CONTINUE doing </a:t>
            </a:r>
          </a:p>
        </p:txBody>
      </p:sp>
      <p:pic>
        <p:nvPicPr>
          <p:cNvPr id="1026" name="Picture 2" descr="How To Make A Mind Map | MindMapping.com">
            <a:extLst>
              <a:ext uri="{FF2B5EF4-FFF2-40B4-BE49-F238E27FC236}">
                <a16:creationId xmlns:a16="http://schemas.microsoft.com/office/drawing/2014/main" id="{24428200-EC80-418A-B999-70B0EEBD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35493"/>
            <a:ext cx="4896544" cy="212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Arial" charset="0"/>
                <a:cs typeface="Arial" charset="0"/>
              </a:rPr>
              <a:t> Action plan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3" y="782110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As a result of todays masterclass what will you:</a:t>
            </a:r>
          </a:p>
          <a:p>
            <a:endParaRPr lang="en-GB" sz="3600" dirty="0"/>
          </a:p>
          <a:p>
            <a:r>
              <a:rPr lang="en-GB" sz="3600" dirty="0"/>
              <a:t>START DOING</a:t>
            </a:r>
          </a:p>
          <a:p>
            <a:endParaRPr lang="en-GB" sz="3600" dirty="0"/>
          </a:p>
          <a:p>
            <a:r>
              <a:rPr lang="en-GB" sz="3600" dirty="0"/>
              <a:t>STOP DOING</a:t>
            </a:r>
          </a:p>
          <a:p>
            <a:endParaRPr lang="en-GB" sz="3600" dirty="0"/>
          </a:p>
          <a:p>
            <a:r>
              <a:rPr lang="en-GB" sz="3600" dirty="0"/>
              <a:t>CONTINUE DOING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B7BB-730F-4D06-8C62-1672EAB7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CCB76-727B-43DD-A2E5-153C40C2D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573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Personal Resilience </a:t>
            </a:r>
            <a:r>
              <a:rPr lang="en-GB" sz="2400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facebook</a:t>
            </a:r>
            <a:r>
              <a:rPr lang="en-GB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group.</a:t>
            </a:r>
          </a:p>
          <a:p>
            <a:pPr marL="0" indent="0">
              <a:buNone/>
            </a:pPr>
            <a:r>
              <a:rPr lang="en-GB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Ignite: Find Your Passion, Live Your Purpose &amp; Re-Write Your Future</a:t>
            </a:r>
          </a:p>
          <a:p>
            <a:pPr marL="0" indent="0">
              <a:buNone/>
            </a:pP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https://www.facebook.com/groups/216645969611627/?ref=share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400" b="1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50505"/>
                </a:solidFill>
                <a:latin typeface="Segoe UI Historic" panose="020B0502040204020203" pitchFamily="34" charset="0"/>
                <a:hlinkClick r:id="rId3"/>
              </a:rPr>
              <a:t>bernard.genge@gmail.com</a:t>
            </a:r>
            <a:r>
              <a:rPr lang="en-GB" b="1" dirty="0">
                <a:solidFill>
                  <a:srgbClr val="050505"/>
                </a:solidFill>
                <a:latin typeface="Segoe UI Historic" panose="020B0502040204020203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445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CBC25-D3EA-496B-9AE4-B73D67D51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94034"/>
            <a:ext cx="8856984" cy="4525963"/>
          </a:xfrm>
        </p:spPr>
        <p:txBody>
          <a:bodyPr/>
          <a:lstStyle/>
          <a:p>
            <a:pPr marL="0" indent="0" algn="l">
              <a:buNone/>
            </a:pPr>
            <a:endParaRPr lang="en-US" dirty="0">
              <a:latin typeface="Roboto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0" indent="0" algn="l">
              <a:buNone/>
            </a:pPr>
            <a:br>
              <a:rPr lang="en-US" b="0" i="0" dirty="0">
                <a:solidFill>
                  <a:srgbClr val="000000"/>
                </a:solidFill>
                <a:effectLst/>
                <a:latin typeface="Roboto"/>
              </a:rPr>
            </a:b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90588-D03B-45EB-A0B9-D45CF8AB054A}"/>
              </a:ext>
            </a:extLst>
          </p:cNvPr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Arial" charset="0"/>
                <a:cs typeface="Arial" charset="0"/>
              </a:rPr>
              <a:t> Further information/watching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BA7183-9BEF-402C-88C6-8A774DA54BC6}"/>
              </a:ext>
            </a:extLst>
          </p:cNvPr>
          <p:cNvSpPr txBox="1"/>
          <p:nvPr/>
        </p:nvSpPr>
        <p:spPr>
          <a:xfrm>
            <a:off x="323528" y="980728"/>
            <a:ext cx="8501623" cy="1566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https://www.youtube.com/watch?v=4TcVZNjQp9Q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very brief look at PDCA and how to use it to get better at everything you do. 5mins 50.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a great video. 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C1546-24BB-41B5-9B36-86942645AF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20891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06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Aft>
                <a:spcPct val="25000"/>
              </a:spcAft>
            </a:pPr>
            <a:r>
              <a:rPr lang="en-GB" sz="3600" b="1" dirty="0">
                <a:solidFill>
                  <a:srgbClr val="FFFFFF"/>
                </a:solidFill>
                <a:cs typeface="Arial" charset="0"/>
              </a:rPr>
              <a:t>Set the scene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52" y="836712"/>
            <a:ext cx="9036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“Persistence, perseverance and continuous improvement are the ingredients for forming a successful person.”  Debasish </a:t>
            </a:r>
            <a:r>
              <a:rPr lang="en-US" sz="2000" dirty="0" err="1"/>
              <a:t>Mridha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6D7D7F-DEF6-4E98-8B88-1A4290E03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3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PDCA Cycle - What is the Plan-Do-Check-Act Cycle? | ASQ">
            <a:extLst>
              <a:ext uri="{FF2B5EF4-FFF2-40B4-BE49-F238E27FC236}">
                <a16:creationId xmlns:a16="http://schemas.microsoft.com/office/drawing/2014/main" id="{B03C260D-B1E8-42F2-85C3-95041EA5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628800"/>
            <a:ext cx="4374232" cy="39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gual A PNG transparente - StickPNG">
            <a:extLst>
              <a:ext uri="{FF2B5EF4-FFF2-40B4-BE49-F238E27FC236}">
                <a16:creationId xmlns:a16="http://schemas.microsoft.com/office/drawing/2014/main" id="{7CA329AC-B7FF-44F1-9878-4DEA2BED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E28D47-AD40-4217-840E-5F24692A43A8}"/>
              </a:ext>
            </a:extLst>
          </p:cNvPr>
          <p:cNvSpPr txBox="1"/>
          <p:nvPr/>
        </p:nvSpPr>
        <p:spPr>
          <a:xfrm>
            <a:off x="5928498" y="1484784"/>
            <a:ext cx="3239304" cy="394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Failure proof system for personal growth by adapting, being flexible and building your personal resilience.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small incremental continual improvements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gains = what athletes do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Never ends! You won’t lose motivation if you embrace this and also never go through the emotional pain of giving up because it became too hard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5B6BE-0FD7-47E4-917C-01DAFEF28027}"/>
              </a:ext>
            </a:extLst>
          </p:cNvPr>
          <p:cNvSpPr txBox="1"/>
          <p:nvPr/>
        </p:nvSpPr>
        <p:spPr>
          <a:xfrm>
            <a:off x="152636" y="5897030"/>
            <a:ext cx="88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CPD, is the ongoing process of developing, maintaining and documenting your professional skills.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GB" sz="2400" dirty="0">
                <a:solidFill>
                  <a:schemeClr val="bg1"/>
                </a:solidFill>
                <a:latin typeface="Arial" charset="0"/>
                <a:cs typeface="Arial" charset="0"/>
              </a:rPr>
              <a:t>Learning styles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950" y="765175"/>
            <a:ext cx="9036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Honey and Mumford Learning Styles - A simple picture - Blogs - DPG Community">
            <a:extLst>
              <a:ext uri="{FF2B5EF4-FFF2-40B4-BE49-F238E27FC236}">
                <a16:creationId xmlns:a16="http://schemas.microsoft.com/office/drawing/2014/main" id="{D6129558-9569-4640-A0C8-3DCB70374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6"/>
            <a:ext cx="9036050" cy="6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38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217C69-215A-4926-B342-66BB1E9A2008}"/>
              </a:ext>
            </a:extLst>
          </p:cNvPr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GB" sz="2400" dirty="0">
                <a:solidFill>
                  <a:schemeClr val="bg1"/>
                </a:solidFill>
                <a:latin typeface="Arial" charset="0"/>
                <a:cs typeface="Arial" charset="0"/>
              </a:rPr>
              <a:t>To learn best and be a continual improver we should ….. 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id="{3DAF753C-C0B2-4BD0-B906-E6A57DDB68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5175"/>
            <a:ext cx="9036495" cy="5904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3387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63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Kaizen – Just Do It! Kaizen means continuous improvement. - ppt video  online download">
            <a:extLst>
              <a:ext uri="{FF2B5EF4-FFF2-40B4-BE49-F238E27FC236}">
                <a16:creationId xmlns:a16="http://schemas.microsoft.com/office/drawing/2014/main" id="{68B2AEB3-2E8E-4C99-B077-5E5C48AF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858" y="1398567"/>
            <a:ext cx="5421465" cy="40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742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21381E-0B08-4FB7-A8C6-79CED03F350F}"/>
              </a:ext>
            </a:extLst>
          </p:cNvPr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GB" sz="2400" dirty="0">
                <a:solidFill>
                  <a:schemeClr val="bg1"/>
                </a:solidFill>
                <a:latin typeface="Arial" charset="0"/>
                <a:cs typeface="Arial" charset="0"/>
              </a:rPr>
              <a:t>Don’t forget 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076" name="Picture 4" descr="Getting value out of your company values - Personnel Today">
            <a:extLst>
              <a:ext uri="{FF2B5EF4-FFF2-40B4-BE49-F238E27FC236}">
                <a16:creationId xmlns:a16="http://schemas.microsoft.com/office/drawing/2014/main" id="{D6502BA7-4B65-4550-9594-1EB33F4D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857500" cy="28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derstanding and Living your Personal Values | Mike Mears">
            <a:extLst>
              <a:ext uri="{FF2B5EF4-FFF2-40B4-BE49-F238E27FC236}">
                <a16:creationId xmlns:a16="http://schemas.microsoft.com/office/drawing/2014/main" id="{F705C107-0A2F-456C-A7FE-B87BE7A2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83" y="2564904"/>
            <a:ext cx="5652120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79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0C49D0-E71B-4B6E-B635-509375F42878}"/>
              </a:ext>
            </a:extLst>
          </p:cNvPr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GB" sz="2400" dirty="0">
                <a:solidFill>
                  <a:schemeClr val="bg1"/>
                </a:solidFill>
                <a:latin typeface="Arial" charset="0"/>
                <a:cs typeface="Arial" charset="0"/>
              </a:rPr>
              <a:t>How resilient people develop and mature  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6" name="Picture 2" descr="Need to be needed | Overcoming Depression">
            <a:extLst>
              <a:ext uri="{FF2B5EF4-FFF2-40B4-BE49-F238E27FC236}">
                <a16:creationId xmlns:a16="http://schemas.microsoft.com/office/drawing/2014/main" id="{BCB6E5AE-01E5-4459-81B4-6CC0BDAB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10850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50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Arial" charset="0"/>
                <a:cs typeface="Arial" charset="0"/>
              </a:rPr>
              <a:t>The big picture </a:t>
            </a:r>
            <a:endParaRPr lang="en-US" sz="3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288" y="1557338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58825" y="2111416"/>
            <a:ext cx="863600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 rot="4548182">
            <a:off x="1756570" y="3075781"/>
            <a:ext cx="2303462" cy="993775"/>
          </a:xfrm>
          <a:custGeom>
            <a:avLst/>
            <a:gdLst>
              <a:gd name="G0" fmla="+- 15778 0 0"/>
              <a:gd name="G1" fmla="+- 8858 0 0"/>
              <a:gd name="G2" fmla="+- 21600 0 8858"/>
              <a:gd name="G3" fmla="+- 10800 0 8858"/>
              <a:gd name="G4" fmla="+- 21600 0 15778"/>
              <a:gd name="G5" fmla="*/ G4 G3 10800"/>
              <a:gd name="G6" fmla="+- 21600 0 G5"/>
              <a:gd name="T0" fmla="*/ 15778 w 21600"/>
              <a:gd name="T1" fmla="*/ 0 h 21600"/>
              <a:gd name="T2" fmla="*/ 0 w 21600"/>
              <a:gd name="T3" fmla="*/ 10800 h 21600"/>
              <a:gd name="T4" fmla="*/ 1577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778" y="0"/>
                </a:moveTo>
                <a:lnTo>
                  <a:pt x="15778" y="8858"/>
                </a:lnTo>
                <a:lnTo>
                  <a:pt x="3375" y="8858"/>
                </a:lnTo>
                <a:lnTo>
                  <a:pt x="3375" y="12742"/>
                </a:lnTo>
                <a:lnTo>
                  <a:pt x="15778" y="12742"/>
                </a:lnTo>
                <a:lnTo>
                  <a:pt x="1577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8858"/>
                </a:moveTo>
                <a:lnTo>
                  <a:pt x="1350" y="12742"/>
                </a:lnTo>
                <a:lnTo>
                  <a:pt x="2700" y="12742"/>
                </a:lnTo>
                <a:lnTo>
                  <a:pt x="2700" y="8858"/>
                </a:lnTo>
                <a:close/>
              </a:path>
              <a:path w="21600" h="21600">
                <a:moveTo>
                  <a:pt x="0" y="8858"/>
                </a:moveTo>
                <a:lnTo>
                  <a:pt x="0" y="12742"/>
                </a:lnTo>
                <a:lnTo>
                  <a:pt x="675" y="12742"/>
                </a:lnTo>
                <a:lnTo>
                  <a:pt x="675" y="88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658665" y="2060575"/>
            <a:ext cx="16693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Evaluate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 rot="10800000">
            <a:off x="3492500" y="1989138"/>
            <a:ext cx="1152525" cy="503237"/>
          </a:xfrm>
          <a:prstGeom prst="leftArrow">
            <a:avLst>
              <a:gd name="adj1" fmla="val 39435"/>
              <a:gd name="adj2" fmla="val 57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43438" y="1989138"/>
            <a:ext cx="18716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VISION</a:t>
            </a:r>
          </a:p>
          <a:p>
            <a:pPr>
              <a:spcBef>
                <a:spcPct val="50000"/>
              </a:spcBef>
            </a:pPr>
            <a:r>
              <a:rPr lang="en-GB" sz="2800" b="1" dirty="0"/>
              <a:t>MISSION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5400000">
            <a:off x="6876257" y="2348706"/>
            <a:ext cx="863600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804025" y="3500438"/>
            <a:ext cx="1296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Roles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10800000">
            <a:off x="6804025" y="4005263"/>
            <a:ext cx="863600" cy="10080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64163" y="4941888"/>
            <a:ext cx="1150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Goals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140200" y="4868863"/>
            <a:ext cx="1152525" cy="503237"/>
          </a:xfrm>
          <a:prstGeom prst="leftArrow">
            <a:avLst>
              <a:gd name="adj1" fmla="val 50000"/>
              <a:gd name="adj2" fmla="val 572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483768" y="4797425"/>
            <a:ext cx="13675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Plan Weekly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6200000">
            <a:off x="1022591" y="4712474"/>
            <a:ext cx="1223591" cy="10080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68313" y="3213100"/>
            <a:ext cx="2425079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u="sng" dirty="0"/>
              <a:t>Take Action with commitment </a:t>
            </a:r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003180" y="5476117"/>
            <a:ext cx="201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SMARTER</a:t>
            </a:r>
          </a:p>
        </p:txBody>
      </p:sp>
    </p:spTree>
    <p:extLst>
      <p:ext uri="{BB962C8B-B14F-4D97-AF65-F5344CB8AC3E}">
        <p14:creationId xmlns:p14="http://schemas.microsoft.com/office/powerpoint/2010/main" val="57367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On-screen Show (4:3)</PresentationFormat>
  <Paragraphs>135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</vt:lpstr>
      <vt:lpstr>Calibri</vt:lpstr>
      <vt:lpstr>Georgia</vt:lpstr>
      <vt:lpstr>open sans</vt:lpstr>
      <vt:lpstr>Roboto</vt:lpstr>
      <vt:lpstr>Segoe UI Historic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opportunities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</dc:creator>
  <cp:lastModifiedBy>Bernard Genge</cp:lastModifiedBy>
  <cp:revision>45</cp:revision>
  <dcterms:created xsi:type="dcterms:W3CDTF">2020-10-06T19:57:25Z</dcterms:created>
  <dcterms:modified xsi:type="dcterms:W3CDTF">2021-08-05T12:40:55Z</dcterms:modified>
</cp:coreProperties>
</file>