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60" r:id="rId5"/>
    <p:sldId id="258" r:id="rId6"/>
    <p:sldId id="262" r:id="rId7"/>
    <p:sldId id="259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3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F6FF4-A6E0-447D-AE29-D6E556BC6B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Connecting with Nature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9D1AA-B0F3-44AA-A849-3A6B714244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 descr="A tree in a forest&#10;&#10;Description automatically generated">
            <a:extLst>
              <a:ext uri="{FF2B5EF4-FFF2-40B4-BE49-F238E27FC236}">
                <a16:creationId xmlns:a16="http://schemas.microsoft.com/office/drawing/2014/main" id="{0E80A9B6-86C9-4F8A-BC77-4AE94E9C4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7202" y="4050833"/>
            <a:ext cx="3386666" cy="25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202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F61EA-C4DA-41DF-8F00-05F734A68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Placeholder 5" descr="A large green field with trees in the background&#10;&#10;Description automatically generated">
            <a:extLst>
              <a:ext uri="{FF2B5EF4-FFF2-40B4-BE49-F238E27FC236}">
                <a16:creationId xmlns:a16="http://schemas.microsoft.com/office/drawing/2014/main" id="{7EE90393-94A3-4AB9-9130-07328CB0544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33367" b="33367"/>
          <a:stretch>
            <a:fillRect/>
          </a:stretch>
        </p:blipFill>
        <p:spPr>
          <a:xfrm>
            <a:off x="677333" y="609600"/>
            <a:ext cx="8596668" cy="4757738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6B4678-FE23-44C8-A64F-3A74ED7FD79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726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AB204-FBF8-4C3E-91F5-BCB8D4B39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9981A-189C-4400-AD5A-CE0F2DB53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Over the next 3 sessions we aim to:</a:t>
            </a:r>
          </a:p>
          <a:p>
            <a:r>
              <a:rPr lang="en-GB" dirty="0"/>
              <a:t>Spend time in the fresh air</a:t>
            </a:r>
          </a:p>
          <a:p>
            <a:r>
              <a:rPr lang="en-GB" dirty="0"/>
              <a:t>Connect to nature and the world around us </a:t>
            </a:r>
          </a:p>
          <a:p>
            <a:r>
              <a:rPr lang="en-GB" dirty="0"/>
              <a:t>Create a journal of reflections, thoughts, feelings, observations from spending time outdoors </a:t>
            </a:r>
          </a:p>
          <a:p>
            <a:r>
              <a:rPr lang="en-GB" dirty="0"/>
              <a:t>Try out new ways of looking at the natural world and spark enthusiasm and interest to find out more / to continue this practice </a:t>
            </a:r>
          </a:p>
          <a:p>
            <a:r>
              <a:rPr lang="en-GB" dirty="0"/>
              <a:t>Building a sense of hope and confidence in and with the natural world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987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8F28D-DBF1-4661-9057-E85EBF630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A large green field with trees in the background&#10;&#10;Description automatically generated">
            <a:extLst>
              <a:ext uri="{FF2B5EF4-FFF2-40B4-BE49-F238E27FC236}">
                <a16:creationId xmlns:a16="http://schemas.microsoft.com/office/drawing/2014/main" id="{A59A9D2F-F269-470D-84D1-FC457B4F3B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8394" y="2160588"/>
            <a:ext cx="5175249" cy="3881437"/>
          </a:xfrm>
        </p:spPr>
      </p:pic>
    </p:spTree>
    <p:extLst>
      <p:ext uri="{BB962C8B-B14F-4D97-AF65-F5344CB8AC3E}">
        <p14:creationId xmlns:p14="http://schemas.microsoft.com/office/powerpoint/2010/main" val="1941269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188A8-5E29-46EE-9494-5F57096A2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Outcomes (cont’d)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2487C-E674-47D4-84D7-4AF27382E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Over the next 4 sessions we aim to:</a:t>
            </a:r>
          </a:p>
          <a:p>
            <a:r>
              <a:rPr lang="en-GB" dirty="0"/>
              <a:t>Develop a sense of awe and joy from observing nature and have a reservoir of good memories to inspire </a:t>
            </a:r>
          </a:p>
          <a:p>
            <a:r>
              <a:rPr lang="en-GB" dirty="0"/>
              <a:t>Feel encouraged to share the joy with others on the course forum and SWALC Facebook page</a:t>
            </a:r>
          </a:p>
          <a:p>
            <a:r>
              <a:rPr lang="en-GB" dirty="0"/>
              <a:t>Develop different ways of being creative inspired by experiencing the natural world</a:t>
            </a:r>
          </a:p>
          <a:p>
            <a:r>
              <a:rPr lang="en-GB" dirty="0"/>
              <a:t>This will all work towards us pursuing opportunities and embracing new challenges!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9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BC77D-39C2-4E16-B257-298FBA18A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Placeholder 5" descr="A waterfall surrounded by trees&#10;&#10;Description automatically generated">
            <a:extLst>
              <a:ext uri="{FF2B5EF4-FFF2-40B4-BE49-F238E27FC236}">
                <a16:creationId xmlns:a16="http://schemas.microsoft.com/office/drawing/2014/main" id="{5A25BA1A-F01E-44AA-8FD8-2FE7D1ED3D4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0182" b="20182"/>
          <a:stretch>
            <a:fillRect/>
          </a:stretch>
        </p:blipFill>
        <p:spPr>
          <a:xfrm>
            <a:off x="440267" y="836877"/>
            <a:ext cx="8596668" cy="3845718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33711D-75CB-47FB-8DB5-65C37B1EE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884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CD804-B328-41CE-AF5C-FE9D1A5B2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 let’s begin!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C6747-AF38-4625-A558-987CCF8AC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 course is made up of an introductory session followed by 3 sessions, where we take our time to explore places nearby where we live…</a:t>
            </a:r>
          </a:p>
          <a:p>
            <a:r>
              <a:rPr lang="en-GB" dirty="0"/>
              <a:t>The programme is a series of PowerPoint presentations I, as the tutor, have designed for us to work through, enjoy and use as a springboard for our wanderings and observations in nature. All the photos used are ones I have taken while out and about since March this year… </a:t>
            </a:r>
          </a:p>
          <a:p>
            <a:r>
              <a:rPr lang="en-GB" dirty="0"/>
              <a:t>Feel free to use these, at your own pace, as a resource to encourage your walks and your time out and about.</a:t>
            </a:r>
          </a:p>
          <a:p>
            <a:r>
              <a:rPr lang="en-GB" dirty="0"/>
              <a:t>The places we plan to explore are: on our home patch; parks and gardens; woods and hedgerows. </a:t>
            </a:r>
          </a:p>
          <a:p>
            <a:r>
              <a:rPr lang="en-GB" dirty="0"/>
              <a:t>For each session, I will guide you to look out for things while you are out and about and through the course forum, we can support each other as we venture out! </a:t>
            </a:r>
          </a:p>
        </p:txBody>
      </p:sp>
    </p:spTree>
    <p:extLst>
      <p:ext uri="{BB962C8B-B14F-4D97-AF65-F5344CB8AC3E}">
        <p14:creationId xmlns:p14="http://schemas.microsoft.com/office/powerpoint/2010/main" val="2484701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5C1FF-DE93-4155-9723-B6ED5DE34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When you are ready to make a start</a:t>
            </a:r>
            <a:r>
              <a:rPr lang="en-GB"/>
              <a:t>, move </a:t>
            </a:r>
            <a:r>
              <a:rPr lang="en-GB" dirty="0"/>
              <a:t>on to the </a:t>
            </a:r>
            <a:r>
              <a:rPr lang="en-GB"/>
              <a:t>Introduction slides…</a:t>
            </a:r>
            <a:endParaRPr lang="en-GB" dirty="0"/>
          </a:p>
        </p:txBody>
      </p:sp>
      <p:pic>
        <p:nvPicPr>
          <p:cNvPr id="6" name="Picture Placeholder 5" descr="A tree in a forest&#10;&#10;Description automatically generated">
            <a:extLst>
              <a:ext uri="{FF2B5EF4-FFF2-40B4-BE49-F238E27FC236}">
                <a16:creationId xmlns:a16="http://schemas.microsoft.com/office/drawing/2014/main" id="{1098C763-6263-4036-B45D-62F20186F84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0182" b="20182"/>
          <a:stretch>
            <a:fillRect/>
          </a:stretch>
        </p:blipFill>
        <p:spPr/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0CDC74-5B21-4C17-8A6D-6B41DC8D89E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3270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336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Connecting with Nature </vt:lpstr>
      <vt:lpstr>PowerPoint Presentation</vt:lpstr>
      <vt:lpstr>Learning Outcomes</vt:lpstr>
      <vt:lpstr>PowerPoint Presentation</vt:lpstr>
      <vt:lpstr>Learning Outcomes (cont’d) </vt:lpstr>
      <vt:lpstr>PowerPoint Presentation</vt:lpstr>
      <vt:lpstr>So let’s begin! </vt:lpstr>
      <vt:lpstr>When you are ready to make a start, move on to the Introduction slides…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Connecting with Nature </dc:title>
  <dc:creator>Sara Iles</dc:creator>
  <cp:lastModifiedBy>Sara Iles</cp:lastModifiedBy>
  <cp:revision>5</cp:revision>
  <dcterms:created xsi:type="dcterms:W3CDTF">2020-08-14T13:50:19Z</dcterms:created>
  <dcterms:modified xsi:type="dcterms:W3CDTF">2020-08-14T15:11:55Z</dcterms:modified>
</cp:coreProperties>
</file>