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ink/ink24.xml" ContentType="application/inkml+xml"/>
  <Override PartName="/ppt/ink/ink25.xml" ContentType="application/inkml+xml"/>
  <Override PartName="/ppt/ink/ink26.xml" ContentType="application/inkml+xml"/>
  <Override PartName="/ppt/ink/ink27.xml" ContentType="application/inkml+xml"/>
  <Override PartName="/ppt/ink/ink28.xml" ContentType="application/inkml+xml"/>
  <Override PartName="/ppt/ink/ink29.xml" ContentType="application/inkml+xml"/>
  <Override PartName="/ppt/ink/ink30.xml" ContentType="application/inkml+xml"/>
  <Override PartName="/ppt/ink/ink31.xml" ContentType="application/inkml+xml"/>
  <Override PartName="/ppt/ink/ink32.xml" ContentType="application/inkml+xml"/>
  <Override PartName="/ppt/ink/ink33.xml" ContentType="application/inkml+xml"/>
  <Override PartName="/ppt/ink/ink34.xml" ContentType="application/inkml+xml"/>
  <Override PartName="/ppt/ink/ink35.xml" ContentType="application/inkml+xml"/>
  <Override PartName="/ppt/ink/ink36.xml" ContentType="application/inkml+xml"/>
  <Override PartName="/ppt/ink/ink37.xml" ContentType="application/inkml+xml"/>
  <Override PartName="/ppt/ink/ink38.xml" ContentType="application/inkml+xml"/>
  <Override PartName="/ppt/ink/ink39.xml" ContentType="application/inkml+xml"/>
  <Override PartName="/ppt/ink/ink40.xml" ContentType="application/inkml+xml"/>
  <Override PartName="/ppt/ink/ink41.xml" ContentType="application/inkml+xml"/>
  <Override PartName="/ppt/ink/ink42.xml" ContentType="application/inkml+xml"/>
  <Override PartName="/ppt/ink/ink43.xml" ContentType="application/inkml+xml"/>
  <Override PartName="/ppt/ink/ink44.xml" ContentType="application/inkml+xml"/>
  <Override PartName="/ppt/ink/ink45.xml" ContentType="application/inkml+xml"/>
  <Override PartName="/ppt/ink/ink46.xml" ContentType="application/inkml+xml"/>
  <Override PartName="/ppt/ink/ink47.xml" ContentType="application/inkml+xml"/>
  <Override PartName="/ppt/ink/ink48.xml" ContentType="application/inkml+xml"/>
  <Override PartName="/ppt/ink/ink49.xml" ContentType="application/inkml+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257" r:id="rId2"/>
    <p:sldId id="342" r:id="rId3"/>
    <p:sldId id="381" r:id="rId4"/>
    <p:sldId id="371" r:id="rId5"/>
    <p:sldId id="343" r:id="rId6"/>
    <p:sldId id="344" r:id="rId7"/>
    <p:sldId id="353" r:id="rId8"/>
    <p:sldId id="384" r:id="rId9"/>
    <p:sldId id="376" r:id="rId10"/>
    <p:sldId id="385" r:id="rId11"/>
    <p:sldId id="304" r:id="rId12"/>
    <p:sldId id="350" r:id="rId13"/>
    <p:sldId id="351" r:id="rId14"/>
    <p:sldId id="375" r:id="rId15"/>
    <p:sldId id="370" r:id="rId16"/>
    <p:sldId id="354" r:id="rId17"/>
    <p:sldId id="355" r:id="rId18"/>
    <p:sldId id="379" r:id="rId19"/>
    <p:sldId id="308" r:id="rId20"/>
    <p:sldId id="380" r:id="rId21"/>
    <p:sldId id="377" r:id="rId22"/>
    <p:sldId id="378" r:id="rId23"/>
  </p:sldIdLst>
  <p:sldSz cx="9144000" cy="6858000" type="screen4x3"/>
  <p:notesSz cx="6888163" cy="100203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1071">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5077" autoAdjust="0"/>
  </p:normalViewPr>
  <p:slideViewPr>
    <p:cSldViewPr>
      <p:cViewPr varScale="1">
        <p:scale>
          <a:sx n="91" d="100"/>
          <a:sy n="91" d="100"/>
        </p:scale>
        <p:origin x="1128" y="56"/>
      </p:cViewPr>
      <p:guideLst>
        <p:guide orient="horz" pos="1071"/>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500" cy="501650"/>
          </a:xfrm>
          <a:prstGeom prst="rect">
            <a:avLst/>
          </a:prstGeom>
        </p:spPr>
        <p:txBody>
          <a:bodyPr vert="horz" lIns="96616" tIns="48308" rIns="96616" bIns="48308" rtlCol="0"/>
          <a:lstStyle>
            <a:lvl1pPr algn="l">
              <a:defRPr sz="1300"/>
            </a:lvl1pPr>
          </a:lstStyle>
          <a:p>
            <a:pPr>
              <a:defRPr/>
            </a:pPr>
            <a:endParaRPr lang="en-GB"/>
          </a:p>
        </p:txBody>
      </p:sp>
      <p:sp>
        <p:nvSpPr>
          <p:cNvPr id="3" name="Date Placeholder 2"/>
          <p:cNvSpPr>
            <a:spLocks noGrp="1"/>
          </p:cNvSpPr>
          <p:nvPr>
            <p:ph type="dt" sz="quarter" idx="1"/>
          </p:nvPr>
        </p:nvSpPr>
        <p:spPr>
          <a:xfrm>
            <a:off x="3902075" y="0"/>
            <a:ext cx="2984500" cy="501650"/>
          </a:xfrm>
          <a:prstGeom prst="rect">
            <a:avLst/>
          </a:prstGeom>
        </p:spPr>
        <p:txBody>
          <a:bodyPr vert="horz" lIns="96616" tIns="48308" rIns="96616" bIns="48308" rtlCol="0"/>
          <a:lstStyle>
            <a:lvl1pPr algn="r">
              <a:defRPr sz="1300" smtClean="0"/>
            </a:lvl1pPr>
          </a:lstStyle>
          <a:p>
            <a:pPr>
              <a:defRPr/>
            </a:pPr>
            <a:fld id="{B34FC769-9877-4B7A-A7A1-BDD67F94A5AB}" type="datetimeFigureOut">
              <a:rPr lang="en-US"/>
              <a:pPr>
                <a:defRPr/>
              </a:pPr>
              <a:t>8/5/2021</a:t>
            </a:fld>
            <a:endParaRPr lang="en-GB"/>
          </a:p>
        </p:txBody>
      </p:sp>
      <p:sp>
        <p:nvSpPr>
          <p:cNvPr id="4" name="Footer Placeholder 3"/>
          <p:cNvSpPr>
            <a:spLocks noGrp="1"/>
          </p:cNvSpPr>
          <p:nvPr>
            <p:ph type="ftr" sz="quarter" idx="2"/>
          </p:nvPr>
        </p:nvSpPr>
        <p:spPr>
          <a:xfrm>
            <a:off x="0" y="9517063"/>
            <a:ext cx="2984500" cy="501650"/>
          </a:xfrm>
          <a:prstGeom prst="rect">
            <a:avLst/>
          </a:prstGeom>
        </p:spPr>
        <p:txBody>
          <a:bodyPr vert="horz" lIns="96616" tIns="48308" rIns="96616" bIns="48308" rtlCol="0" anchor="b"/>
          <a:lstStyle>
            <a:lvl1pPr algn="l">
              <a:defRPr sz="1300"/>
            </a:lvl1pPr>
          </a:lstStyle>
          <a:p>
            <a:pPr>
              <a:defRPr/>
            </a:pPr>
            <a:endParaRPr lang="en-GB"/>
          </a:p>
        </p:txBody>
      </p:sp>
      <p:sp>
        <p:nvSpPr>
          <p:cNvPr id="5" name="Slide Number Placeholder 4"/>
          <p:cNvSpPr>
            <a:spLocks noGrp="1"/>
          </p:cNvSpPr>
          <p:nvPr>
            <p:ph type="sldNum" sz="quarter" idx="3"/>
          </p:nvPr>
        </p:nvSpPr>
        <p:spPr>
          <a:xfrm>
            <a:off x="3902075" y="9517063"/>
            <a:ext cx="2984500" cy="501650"/>
          </a:xfrm>
          <a:prstGeom prst="rect">
            <a:avLst/>
          </a:prstGeom>
        </p:spPr>
        <p:txBody>
          <a:bodyPr vert="horz" lIns="96616" tIns="48308" rIns="96616" bIns="48308" rtlCol="0" anchor="b"/>
          <a:lstStyle>
            <a:lvl1pPr algn="r">
              <a:defRPr sz="1300" smtClean="0"/>
            </a:lvl1pPr>
          </a:lstStyle>
          <a:p>
            <a:pPr>
              <a:defRPr/>
            </a:pPr>
            <a:fld id="{200A56D9-0423-4FF7-8AA3-958A7A36BA3F}" type="slidenum">
              <a:rPr lang="en-GB"/>
              <a:pPr>
                <a:defRPr/>
              </a:pPr>
              <a:t>‹#›</a:t>
            </a:fld>
            <a:endParaRPr lang="en-GB"/>
          </a:p>
        </p:txBody>
      </p:sp>
    </p:spTree>
    <p:extLst>
      <p:ext uri="{BB962C8B-B14F-4D97-AF65-F5344CB8AC3E}">
        <p14:creationId xmlns:p14="http://schemas.microsoft.com/office/powerpoint/2010/main" val="1532924807"/>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3-20T19:19:03.477"/>
    </inkml:context>
    <inkml:brush xml:id="br0">
      <inkml:brushProperty name="width" value="0.05" units="cm"/>
      <inkml:brushProperty name="height" value="0.05" units="cm"/>
      <inkml:brushProperty name="ignorePressure" value="1"/>
    </inkml:brush>
  </inkml:definitions>
  <inkml:trace contextRef="#ctx0" brushRef="#br0">0 4184,'3'0,"0"1,0-1,0 1,0 0,0 0,0 0,0 0,0 0,3 3,-3-2,0-1,0 1,0-1,0 0,0 0,0 0,0 0,0 0,0-1,0 1,6-1,1-1,-1-1,1 0,-1-1,1 0,-1 0,0-1,0 0,11-8,67-51,-28 19,36-30,-70 52,1 2,0 0,47-24,-46 29,-2-1,41-33,-41 29,0 2,43-24,-35 26,-1-2,-1 0,54-44,-61 45,0 2,0 0,2 2,0 1,30-10,-33 13,125-41,-104 38,-1-2,0-2,56-30,-66 29,1 2,0 1,1 2,38-8,-38 10,4-3,46-22,-51 20,0 1,45-11,-32 15,-25 6,0-1,-1-1,39-16,12-10,86-25,-3-3,31-9,-154 59,0-1,-1-2,0-2,46-28,-22 5,70-60,29-22,-119 95,106-66,-93 62,70-54,-37 13,-50 40,2 2,0 1,55-32,140-74,-212 124,0-1,-1-1,-1 0,0-1,24-26,53-77,-11 12,-26 34,60-96,-48 65,-53 80,-1 1,-2-2,0 1,-1-2,10-34,-7 8,7-74,15-45,-29 148,2 1,0-1,2 1,0 1,0-1,2 2,24-31,15-26,-41 60,1-1,0 2,1-1,1 1,24-19,75-47,-29 22,-10 11,-54 35,-1 0,0-1,0-1,22-21,-29 23,1 0,1 1,0 0,0 1,1 0,0 1,0 1,0 0,17-4,17-4,68-10,-81 18,86-11,-76 13,-2-2,67-19,-63 12,1 3,1 1,53-2,12-6,-69 9,66-3,711 9,-391 5,-249-6,199 7,-194 20,-115-13,191 30,86 13,-127-16,-79-15,-43-5,2-4,108-1,2103-16,-1558 4,-690 2,1 3,92 20,6 14,-135-34,-1 1,0 2,0 0,-1 2,0 1,-1 1,-1 1,33 24,11-2,-55-31,0 2,-1-1,0 1,14 11,-22-14,0 0,0 0,0 0,-1 0,1 1,-1-1,0 1,0 0,-1 0,0 0,0 1,0-1,0 0,1 9,-2-6,0 1,0-1,0 1,-1-1,0 1,-1-1,0 0,0 1,-1-1,0 0,-5 14,-2-5,1-1,-2-1,0 1,-18 19,-92 126,-79 91,165-219,-1-2,-64 43,5-3,-56 45,-63 52,198-153,0 1,2 0,0 1,0 0,2 1,-19 37,17-30,-31 36,3-6,13-8,-70 131,89-161,0-1,-19 24,17-25,1 0,-15 30,-4 30,-15 31,24-61,2 0,-12 48,-3 8,10-13,18-67,0 0,-1 0,-17 39,-80 190,63-144,-36 56,35-81,36-72,-1 0,0 0,-1-1,1 0,-2 0,-14 13,-24 28,28-27,-1 0,0-1,-2-1,0-1,-48 33,-295 165,335-199,0 1,-41 37,5-3,43-37,8-4,-2-1,1 0,-1-2,-30 14,34-17,0 0,1 1,0 0,0 1,1 0,-15 15,12-10,-1-1,-25 16,2-4,-34 30,50-36,-2 0,0-2,-1 0,0-2,-33 14,33-20</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3-20T19:19:41.528"/>
    </inkml:context>
    <inkml:brush xml:id="br0">
      <inkml:brushProperty name="width" value="0.05" units="cm"/>
      <inkml:brushProperty name="height" value="0.05" units="cm"/>
      <inkml:brushProperty name="ignorePressure" value="1"/>
    </inkml:brush>
  </inkml:definitions>
  <inkml:trace contextRef="#ctx0" brushRef="#br0">0 1,'0'7,"0"2</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3-20T19:19:41.975"/>
    </inkml:context>
    <inkml:brush xml:id="br0">
      <inkml:brushProperty name="width" value="0.05" units="cm"/>
      <inkml:brushProperty name="height" value="0.05" units="cm"/>
      <inkml:brushProperty name="ignorePressure" value="1"/>
    </inkml:brush>
  </inkml:definitions>
  <inkml:trace contextRef="#ctx0" brushRef="#br0">0 1,'7'0,"2"0</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3-20T19:19:42.461"/>
    </inkml:context>
    <inkml:brush xml:id="br0">
      <inkml:brushProperty name="width" value="0.05" units="cm"/>
      <inkml:brushProperty name="height" value="0.05" units="cm"/>
      <inkml:brushProperty name="ignorePressure" value="1"/>
    </inkml:brush>
  </inkml:definitions>
  <inkml:trace contextRef="#ctx0" brushRef="#br0">0 1</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3-20T19:19:43.046"/>
    </inkml:context>
    <inkml:brush xml:id="br0">
      <inkml:brushProperty name="width" value="0.05" units="cm"/>
      <inkml:brushProperty name="height" value="0.05" units="cm"/>
      <inkml:brushProperty name="ignorePressure" value="1"/>
    </inkml:brush>
  </inkml:definitions>
  <inkml:trace contextRef="#ctx0" brushRef="#br0">0 1</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3-20T19:19:47.108"/>
    </inkml:context>
    <inkml:brush xml:id="br0">
      <inkml:brushProperty name="width" value="0.05" units="cm"/>
      <inkml:brushProperty name="height" value="0.05" units="cm"/>
      <inkml:brushProperty name="ignorePressure" value="1"/>
    </inkml:brush>
  </inkml:definitions>
  <inkml:trace contextRef="#ctx0" brushRef="#br0">0 0</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3-20T19:19:49.268"/>
    </inkml:context>
    <inkml:brush xml:id="br0">
      <inkml:brushProperty name="width" value="0.05" units="cm"/>
      <inkml:brushProperty name="height" value="0.05" units="cm"/>
      <inkml:brushProperty name="ignorePressure" value="1"/>
    </inkml:brush>
  </inkml:definitions>
  <inkml:trace contextRef="#ctx0" brushRef="#br0">0 1</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3-20T19:19:52.809"/>
    </inkml:context>
    <inkml:brush xml:id="br0">
      <inkml:brushProperty name="width" value="0.05" units="cm"/>
      <inkml:brushProperty name="height" value="0.05" units="cm"/>
      <inkml:brushProperty name="ignorePressure" value="1"/>
    </inkml:brush>
  </inkml:definitions>
  <inkml:trace contextRef="#ctx0" brushRef="#br0">1 1</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3-20T19:19:53.226"/>
    </inkml:context>
    <inkml:brush xml:id="br0">
      <inkml:brushProperty name="width" value="0.05" units="cm"/>
      <inkml:brushProperty name="height" value="0.05" units="cm"/>
      <inkml:brushProperty name="ignorePressure" value="1"/>
    </inkml:brush>
  </inkml:definitions>
  <inkml:trace contextRef="#ctx0" brushRef="#br0">1 1</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3-20T19:19:55.718"/>
    </inkml:context>
    <inkml:brush xml:id="br0">
      <inkml:brushProperty name="width" value="0.05" units="cm"/>
      <inkml:brushProperty name="height" value="0.05" units="cm"/>
      <inkml:brushProperty name="ignorePressure" value="1"/>
    </inkml:brush>
  </inkml:definitions>
  <inkml:trace contextRef="#ctx0" brushRef="#br0">558 0,'-6'0,"-10"0,-7 0,-8 0,-4 0,-4 0,-1 0,-1 0,0 0,1 0,0 0,0 0,0 0,1 0,7 7,2 2,6 0</inkml:trace>
</inkml:ink>
</file>

<file path=ppt/ink/ink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3-20T19:20:04.539"/>
    </inkml:context>
    <inkml:brush xml:id="br0">
      <inkml:brushProperty name="width" value="0.05" units="cm"/>
      <inkml:brushProperty name="height" value="0.05" units="cm"/>
      <inkml:brushProperty name="ignorePressure" value="1"/>
    </inkml:brush>
  </inkml:definitions>
  <inkml:trace contextRef="#ctx0" brushRef="#br0">1 1,'6'6,"3"10,-1 1</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3-20T19:19:10.637"/>
    </inkml:context>
    <inkml:brush xml:id="br0">
      <inkml:brushProperty name="width" value="0.05" units="cm"/>
      <inkml:brushProperty name="height" value="0.05" units="cm"/>
      <inkml:brushProperty name="ignorePressure" value="1"/>
    </inkml:brush>
  </inkml:definitions>
  <inkml:trace contextRef="#ctx0" brushRef="#br0">1 1,'7'0,"2"0</inkml:trace>
</inkml:ink>
</file>

<file path=ppt/ink/ink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3-20T19:20:05.294"/>
    </inkml:context>
    <inkml:brush xml:id="br0">
      <inkml:brushProperty name="width" value="0.05" units="cm"/>
      <inkml:brushProperty name="height" value="0.05" units="cm"/>
      <inkml:brushProperty name="ignorePressure" value="1"/>
    </inkml:brush>
  </inkml:definitions>
  <inkml:trace contextRef="#ctx0" brushRef="#br0">1 0,'6'0,"3"0</inkml:trace>
</inkml:ink>
</file>

<file path=ppt/ink/ink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3-20T19:20:05.896"/>
    </inkml:context>
    <inkml:brush xml:id="br0">
      <inkml:brushProperty name="width" value="0.05" units="cm"/>
      <inkml:brushProperty name="height" value="0.05" units="cm"/>
      <inkml:brushProperty name="ignorePressure" value="1"/>
    </inkml:brush>
  </inkml:definitions>
  <inkml:trace contextRef="#ctx0" brushRef="#br0">1 0</inkml:trace>
</inkml:ink>
</file>

<file path=ppt/ink/ink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3-20T19:20:06.297"/>
    </inkml:context>
    <inkml:brush xml:id="br0">
      <inkml:brushProperty name="width" value="0.05" units="cm"/>
      <inkml:brushProperty name="height" value="0.05" units="cm"/>
      <inkml:brushProperty name="ignorePressure" value="1"/>
    </inkml:brush>
  </inkml:definitions>
  <inkml:trace contextRef="#ctx0" brushRef="#br0">1 0</inkml:trace>
</inkml:ink>
</file>

<file path=ppt/ink/ink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3-20T19:20:06.698"/>
    </inkml:context>
    <inkml:brush xml:id="br0">
      <inkml:brushProperty name="width" value="0.05" units="cm"/>
      <inkml:brushProperty name="height" value="0.05" units="cm"/>
      <inkml:brushProperty name="ignorePressure" value="1"/>
    </inkml:brush>
  </inkml:definitions>
  <inkml:trace contextRef="#ctx0" brushRef="#br0">1 0</inkml:trace>
</inkml:ink>
</file>

<file path=ppt/ink/ink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3-20T19:20:07.100"/>
    </inkml:context>
    <inkml:brush xml:id="br0">
      <inkml:brushProperty name="width" value="0.05" units="cm"/>
      <inkml:brushProperty name="height" value="0.05" units="cm"/>
      <inkml:brushProperty name="ignorePressure" value="1"/>
    </inkml:brush>
  </inkml:definitions>
  <inkml:trace contextRef="#ctx0" brushRef="#br0">1 0</inkml:trace>
</inkml:ink>
</file>

<file path=ppt/ink/ink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3-20T19:20:07.633"/>
    </inkml:context>
    <inkml:brush xml:id="br0">
      <inkml:brushProperty name="width" value="0.05" units="cm"/>
      <inkml:brushProperty name="height" value="0.05" units="cm"/>
      <inkml:brushProperty name="ignorePressure" value="1"/>
    </inkml:brush>
  </inkml:definitions>
  <inkml:trace contextRef="#ctx0" brushRef="#br0">1 0</inkml:trace>
</inkml:ink>
</file>

<file path=ppt/ink/ink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3-20T19:20:09.909"/>
    </inkml:context>
    <inkml:brush xml:id="br0">
      <inkml:brushProperty name="width" value="0.05" units="cm"/>
      <inkml:brushProperty name="height" value="0.05" units="cm"/>
      <inkml:brushProperty name="ignorePressure" value="1"/>
    </inkml:brush>
  </inkml:definitions>
  <inkml:trace contextRef="#ctx0" brushRef="#br0">0 0,'7'0,"8"0,3 0</inkml:trace>
</inkml:ink>
</file>

<file path=ppt/ink/ink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3-20T19:20:10.272"/>
    </inkml:context>
    <inkml:brush xml:id="br0">
      <inkml:brushProperty name="width" value="0.05" units="cm"/>
      <inkml:brushProperty name="height" value="0.05" units="cm"/>
      <inkml:brushProperty name="ignorePressure" value="1"/>
    </inkml:brush>
  </inkml:definitions>
  <inkml:trace contextRef="#ctx0" brushRef="#br0">1 0</inkml:trace>
</inkml:ink>
</file>

<file path=ppt/ink/ink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3-20T19:20:27.869"/>
    </inkml:context>
    <inkml:brush xml:id="br0">
      <inkml:brushProperty name="width" value="0.05" units="cm"/>
      <inkml:brushProperty name="height" value="0.05" units="cm"/>
      <inkml:brushProperty name="ignorePressure" value="1"/>
    </inkml:brush>
  </inkml:definitions>
  <inkml:trace contextRef="#ctx0" brushRef="#br0">1 1</inkml:trace>
</inkml:ink>
</file>

<file path=ppt/ink/ink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3-20T19:20:42.787"/>
    </inkml:context>
    <inkml:brush xml:id="br0">
      <inkml:brushProperty name="width" value="0.05" units="cm"/>
      <inkml:brushProperty name="height" value="0.05" units="cm"/>
      <inkml:brushProperty name="ignorePressure" value="1"/>
    </inkml:brush>
  </inkml:definitions>
  <inkml:trace contextRef="#ctx0" brushRef="#br0">0 1</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3-20T19:19:11.186"/>
    </inkml:context>
    <inkml:brush xml:id="br0">
      <inkml:brushProperty name="width" value="0.05" units="cm"/>
      <inkml:brushProperty name="height" value="0.05" units="cm"/>
      <inkml:brushProperty name="ignorePressure" value="1"/>
    </inkml:brush>
  </inkml:definitions>
  <inkml:trace contextRef="#ctx0" brushRef="#br0">0 1,'7'6,"2"3</inkml:trace>
</inkml:ink>
</file>

<file path=ppt/ink/ink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3-20T19:20:43.172"/>
    </inkml:context>
    <inkml:brush xml:id="br0">
      <inkml:brushProperty name="width" value="0.05" units="cm"/>
      <inkml:brushProperty name="height" value="0.05" units="cm"/>
      <inkml:brushProperty name="ignorePressure" value="1"/>
    </inkml:brush>
  </inkml:definitions>
  <inkml:trace contextRef="#ctx0" brushRef="#br0">0 1</inkml:trace>
</inkml:ink>
</file>

<file path=ppt/ink/ink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3-20T19:20:43.558"/>
    </inkml:context>
    <inkml:brush xml:id="br0">
      <inkml:brushProperty name="width" value="0.05" units="cm"/>
      <inkml:brushProperty name="height" value="0.05" units="cm"/>
      <inkml:brushProperty name="ignorePressure" value="1"/>
    </inkml:brush>
  </inkml:definitions>
  <inkml:trace contextRef="#ctx0" brushRef="#br0">1 16,'0'-7,"0"-1</inkml:trace>
</inkml:ink>
</file>

<file path=ppt/ink/ink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3-20T19:20:43.974"/>
    </inkml:context>
    <inkml:brush xml:id="br0">
      <inkml:brushProperty name="width" value="0.05" units="cm"/>
      <inkml:brushProperty name="height" value="0.05" units="cm"/>
      <inkml:brushProperty name="ignorePressure" value="1"/>
    </inkml:brush>
  </inkml:definitions>
  <inkml:trace contextRef="#ctx0" brushRef="#br0">1 1</inkml:trace>
</inkml:ink>
</file>

<file path=ppt/ink/ink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3-20T19:20:44.390"/>
    </inkml:context>
    <inkml:brush xml:id="br0">
      <inkml:brushProperty name="width" value="0.05" units="cm"/>
      <inkml:brushProperty name="height" value="0.05" units="cm"/>
      <inkml:brushProperty name="ignorePressure" value="1"/>
    </inkml:brush>
  </inkml:definitions>
  <inkml:trace contextRef="#ctx0" brushRef="#br0">1 1</inkml:trace>
</inkml:ink>
</file>

<file path=ppt/ink/ink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3-20T19:20:20.294"/>
    </inkml:context>
    <inkml:brush xml:id="br0">
      <inkml:brushProperty name="width" value="0.05" units="cm"/>
      <inkml:brushProperty name="height" value="0.05" units="cm"/>
      <inkml:brushProperty name="ignorePressure" value="1"/>
    </inkml:brush>
  </inkml:definitions>
  <inkml:trace contextRef="#ctx0" brushRef="#br0">1 1</inkml:trace>
</inkml:ink>
</file>

<file path=ppt/ink/ink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3-20T19:20:20.694"/>
    </inkml:context>
    <inkml:brush xml:id="br0">
      <inkml:brushProperty name="width" value="0.05" units="cm"/>
      <inkml:brushProperty name="height" value="0.05" units="cm"/>
      <inkml:brushProperty name="ignorePressure" value="1"/>
    </inkml:brush>
  </inkml:definitions>
  <inkml:trace contextRef="#ctx0" brushRef="#br0">1 0</inkml:trace>
</inkml:ink>
</file>

<file path=ppt/ink/ink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3-20T19:20:21.095"/>
    </inkml:context>
    <inkml:brush xml:id="br0">
      <inkml:brushProperty name="width" value="0.05" units="cm"/>
      <inkml:brushProperty name="height" value="0.05" units="cm"/>
      <inkml:brushProperty name="ignorePressure" value="1"/>
    </inkml:brush>
  </inkml:definitions>
  <inkml:trace contextRef="#ctx0" brushRef="#br0">1 0</inkml:trace>
</inkml:ink>
</file>

<file path=ppt/ink/ink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3-20T19:20:21.627"/>
    </inkml:context>
    <inkml:brush xml:id="br0">
      <inkml:brushProperty name="width" value="0.05" units="cm"/>
      <inkml:brushProperty name="height" value="0.05" units="cm"/>
      <inkml:brushProperty name="ignorePressure" value="1"/>
    </inkml:brush>
  </inkml:definitions>
  <inkml:trace contextRef="#ctx0" brushRef="#br0">1 1</inkml:trace>
  <inkml:trace contextRef="#ctx0" brushRef="#br0" timeOffset="1">1 1</inkml:trace>
</inkml:ink>
</file>

<file path=ppt/ink/ink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3-20T19:20:22.051"/>
    </inkml:context>
    <inkml:brush xml:id="br0">
      <inkml:brushProperty name="width" value="0.05" units="cm"/>
      <inkml:brushProperty name="height" value="0.05" units="cm"/>
      <inkml:brushProperty name="ignorePressure" value="1"/>
    </inkml:brush>
  </inkml:definitions>
  <inkml:trace contextRef="#ctx0" brushRef="#br0">1 1</inkml:trace>
  <inkml:trace contextRef="#ctx0" brushRef="#br0" timeOffset="1">1 1,'0'6,"0"3</inkml:trace>
</inkml:ink>
</file>

<file path=ppt/ink/ink3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3-20T19:20:22.530"/>
    </inkml:context>
    <inkml:brush xml:id="br0">
      <inkml:brushProperty name="width" value="0.05" units="cm"/>
      <inkml:brushProperty name="height" value="0.05" units="cm"/>
      <inkml:brushProperty name="ignorePressure" value="1"/>
    </inkml:brush>
  </inkml:definitions>
  <inkml:trace contextRef="#ctx0" brushRef="#br0">1 0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3-20T19:19:12.560"/>
    </inkml:context>
    <inkml:brush xml:id="br0">
      <inkml:brushProperty name="width" value="0.05" units="cm"/>
      <inkml:brushProperty name="height" value="0.05" units="cm"/>
      <inkml:brushProperty name="ignorePressure" value="1"/>
    </inkml:brush>
  </inkml:definitions>
  <inkml:trace contextRef="#ctx0" brushRef="#br0">1 0,'6'0,"10"0,1 0</inkml:trace>
</inkml:ink>
</file>

<file path=ppt/ink/ink4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3-20T19:20:35.174"/>
    </inkml:context>
    <inkml:brush xml:id="br0">
      <inkml:brushProperty name="width" value="0.05" units="cm"/>
      <inkml:brushProperty name="height" value="0.05" units="cm"/>
      <inkml:brushProperty name="ignorePressure" value="1"/>
    </inkml:brush>
  </inkml:definitions>
  <inkml:trace contextRef="#ctx0" brushRef="#br0">1 0</inkml:trace>
</inkml:ink>
</file>

<file path=ppt/ink/ink4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3-20T19:20:35.598"/>
    </inkml:context>
    <inkml:brush xml:id="br0">
      <inkml:brushProperty name="width" value="0.05" units="cm"/>
      <inkml:brushProperty name="height" value="0.05" units="cm"/>
      <inkml:brushProperty name="ignorePressure" value="1"/>
    </inkml:brush>
  </inkml:definitions>
  <inkml:trace contextRef="#ctx0" brushRef="#br0">1 0,'7'0,"2"0</inkml:trace>
</inkml:ink>
</file>

<file path=ppt/ink/ink4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3-20T19:21:46.685"/>
    </inkml:context>
    <inkml:brush xml:id="br0">
      <inkml:brushProperty name="width" value="0.05" units="cm"/>
      <inkml:brushProperty name="height" value="0.05" units="cm"/>
      <inkml:brushProperty name="ignorePressure" value="1"/>
    </inkml:brush>
  </inkml:definitions>
  <inkml:trace contextRef="#ctx0" brushRef="#br0">0 0</inkml:trace>
</inkml:ink>
</file>

<file path=ppt/ink/ink4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3-20T19:21:47.040"/>
    </inkml:context>
    <inkml:brush xml:id="br0">
      <inkml:brushProperty name="width" value="0.05" units="cm"/>
      <inkml:brushProperty name="height" value="0.05" units="cm"/>
      <inkml:brushProperty name="ignorePressure" value="1"/>
    </inkml:brush>
  </inkml:definitions>
  <inkml:trace contextRef="#ctx0" brushRef="#br0">0 0</inkml:trace>
</inkml:ink>
</file>

<file path=ppt/ink/ink4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3-20T19:21:47.420"/>
    </inkml:context>
    <inkml:brush xml:id="br0">
      <inkml:brushProperty name="width" value="0.05" units="cm"/>
      <inkml:brushProperty name="height" value="0.05" units="cm"/>
      <inkml:brushProperty name="ignorePressure" value="1"/>
    </inkml:brush>
  </inkml:definitions>
  <inkml:trace contextRef="#ctx0" brushRef="#br0">0 79</inkml:trace>
  <inkml:trace contextRef="#ctx0" brushRef="#br0" timeOffset="1">0 1,'7'0,"1"0</inkml:trace>
</inkml:ink>
</file>

<file path=ppt/ink/ink4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3-20T19:21:47.759"/>
    </inkml:context>
    <inkml:brush xml:id="br0">
      <inkml:brushProperty name="width" value="0.05" units="cm"/>
      <inkml:brushProperty name="height" value="0.05" units="cm"/>
      <inkml:brushProperty name="ignorePressure" value="1"/>
    </inkml:brush>
  </inkml:definitions>
  <inkml:trace contextRef="#ctx0" brushRef="#br0">1 1</inkml:trace>
  <inkml:trace contextRef="#ctx0" brushRef="#br0" timeOffset="1">1 1,'6'0,"3"0</inkml:trace>
</inkml:ink>
</file>

<file path=ppt/ink/ink4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3-20T19:21:48.693"/>
    </inkml:context>
    <inkml:brush xml:id="br0">
      <inkml:brushProperty name="width" value="0.05" units="cm"/>
      <inkml:brushProperty name="height" value="0.05" units="cm"/>
      <inkml:brushProperty name="ignorePressure" value="1"/>
    </inkml:brush>
  </inkml:definitions>
  <inkml:trace contextRef="#ctx0" brushRef="#br0">1 1</inkml:trace>
</inkml:ink>
</file>

<file path=ppt/ink/ink4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3-20T19:21:49.026"/>
    </inkml:context>
    <inkml:brush xml:id="br0">
      <inkml:brushProperty name="width" value="0.05" units="cm"/>
      <inkml:brushProperty name="height" value="0.05" units="cm"/>
      <inkml:brushProperty name="ignorePressure" value="1"/>
    </inkml:brush>
  </inkml:definitions>
  <inkml:trace contextRef="#ctx0" brushRef="#br0">1 1</inkml:trace>
</inkml:ink>
</file>

<file path=ppt/ink/ink4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3-20T19:21:49.598"/>
    </inkml:context>
    <inkml:brush xml:id="br0">
      <inkml:brushProperty name="width" value="0.05" units="cm"/>
      <inkml:brushProperty name="height" value="0.05" units="cm"/>
      <inkml:brushProperty name="ignorePressure" value="1"/>
    </inkml:brush>
  </inkml:definitions>
  <inkml:trace contextRef="#ctx0" brushRef="#br0">1 1</inkml:trace>
</inkml:ink>
</file>

<file path=ppt/ink/ink4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3-20T19:21:49.930"/>
    </inkml:context>
    <inkml:brush xml:id="br0">
      <inkml:brushProperty name="width" value="0.05" units="cm"/>
      <inkml:brushProperty name="height" value="0.05" units="cm"/>
      <inkml:brushProperty name="ignorePressure" value="1"/>
    </inkml:brush>
  </inkml:definitions>
  <inkml:trace contextRef="#ctx0" brushRef="#br0">1 1</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3-20T19:19:31.974"/>
    </inkml:context>
    <inkml:brush xml:id="br0">
      <inkml:brushProperty name="width" value="0.05" units="cm"/>
      <inkml:brushProperty name="height" value="0.05" units="cm"/>
      <inkml:brushProperty name="ignorePressure" value="1"/>
    </inkml:brush>
  </inkml:definitions>
  <inkml:trace contextRef="#ctx0" brushRef="#br0">1 0</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3-20T19:19:32.476"/>
    </inkml:context>
    <inkml:brush xml:id="br0">
      <inkml:brushProperty name="width" value="0.05" units="cm"/>
      <inkml:brushProperty name="height" value="0.05" units="cm"/>
      <inkml:brushProperty name="ignorePressure" value="1"/>
    </inkml:brush>
  </inkml:definitions>
  <inkml:trace contextRef="#ctx0" brushRef="#br0">1 0</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3-20T19:19:32.815"/>
    </inkml:context>
    <inkml:brush xml:id="br0">
      <inkml:brushProperty name="width" value="0.05" units="cm"/>
      <inkml:brushProperty name="height" value="0.05" units="cm"/>
      <inkml:brushProperty name="ignorePressure" value="1"/>
    </inkml:brush>
  </inkml:definitions>
  <inkml:trace contextRef="#ctx0" brushRef="#br0">1 0</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3-20T19:19:34.585"/>
    </inkml:context>
    <inkml:brush xml:id="br0">
      <inkml:brushProperty name="width" value="0.05" units="cm"/>
      <inkml:brushProperty name="height" value="0.05" units="cm"/>
      <inkml:brushProperty name="ignorePressure" value="1"/>
    </inkml:brush>
  </inkml:definitions>
  <inkml:trace contextRef="#ctx0" brushRef="#br0">1 0</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3-20T19:19:40.524"/>
    </inkml:context>
    <inkml:brush xml:id="br0">
      <inkml:brushProperty name="width" value="0.05" units="cm"/>
      <inkml:brushProperty name="height" value="0.05" units="cm"/>
      <inkml:brushProperty name="ignorePressure" value="1"/>
    </inkml:brush>
  </inkml:definitions>
  <inkml:trace contextRef="#ctx0" brushRef="#br0">1 1</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500" cy="501650"/>
          </a:xfrm>
          <a:prstGeom prst="rect">
            <a:avLst/>
          </a:prstGeom>
        </p:spPr>
        <p:txBody>
          <a:bodyPr vert="horz" lIns="96616" tIns="48308" rIns="96616" bIns="48308" rtlCol="0"/>
          <a:lstStyle>
            <a:lvl1pPr algn="l" fontAlgn="auto">
              <a:spcBef>
                <a:spcPts val="0"/>
              </a:spcBef>
              <a:spcAft>
                <a:spcPts val="0"/>
              </a:spcAft>
              <a:defRPr sz="1300">
                <a:latin typeface="+mn-lt"/>
                <a:cs typeface="+mn-cs"/>
              </a:defRPr>
            </a:lvl1pPr>
          </a:lstStyle>
          <a:p>
            <a:pPr>
              <a:defRPr/>
            </a:pPr>
            <a:endParaRPr lang="en-GB"/>
          </a:p>
        </p:txBody>
      </p:sp>
      <p:sp>
        <p:nvSpPr>
          <p:cNvPr id="3" name="Date Placeholder 2"/>
          <p:cNvSpPr>
            <a:spLocks noGrp="1"/>
          </p:cNvSpPr>
          <p:nvPr>
            <p:ph type="dt" idx="1"/>
          </p:nvPr>
        </p:nvSpPr>
        <p:spPr>
          <a:xfrm>
            <a:off x="3902075" y="0"/>
            <a:ext cx="2984500" cy="501650"/>
          </a:xfrm>
          <a:prstGeom prst="rect">
            <a:avLst/>
          </a:prstGeom>
        </p:spPr>
        <p:txBody>
          <a:bodyPr vert="horz" lIns="96616" tIns="48308" rIns="96616" bIns="48308" rtlCol="0"/>
          <a:lstStyle>
            <a:lvl1pPr algn="r" fontAlgn="auto">
              <a:spcBef>
                <a:spcPts val="0"/>
              </a:spcBef>
              <a:spcAft>
                <a:spcPts val="0"/>
              </a:spcAft>
              <a:defRPr sz="1300">
                <a:latin typeface="+mn-lt"/>
                <a:cs typeface="+mn-cs"/>
              </a:defRPr>
            </a:lvl1pPr>
          </a:lstStyle>
          <a:p>
            <a:pPr>
              <a:defRPr/>
            </a:pPr>
            <a:fld id="{C15C3BE8-C476-441C-9643-49F8D217B681}" type="datetimeFigureOut">
              <a:rPr lang="en-US"/>
              <a:pPr>
                <a:defRPr/>
              </a:pPr>
              <a:t>8/5/2021</a:t>
            </a:fld>
            <a:endParaRPr lang="en-GB"/>
          </a:p>
        </p:txBody>
      </p:sp>
      <p:sp>
        <p:nvSpPr>
          <p:cNvPr id="4" name="Slide Image Placeholder 3"/>
          <p:cNvSpPr>
            <a:spLocks noGrp="1" noRot="1" noChangeAspect="1"/>
          </p:cNvSpPr>
          <p:nvPr>
            <p:ph type="sldImg" idx="2"/>
          </p:nvPr>
        </p:nvSpPr>
        <p:spPr>
          <a:xfrm>
            <a:off x="939800" y="750888"/>
            <a:ext cx="5008563" cy="3757612"/>
          </a:xfrm>
          <a:prstGeom prst="rect">
            <a:avLst/>
          </a:prstGeom>
          <a:noFill/>
          <a:ln w="12700">
            <a:solidFill>
              <a:prstClr val="black"/>
            </a:solidFill>
          </a:ln>
        </p:spPr>
        <p:txBody>
          <a:bodyPr vert="horz" lIns="96616" tIns="48308" rIns="96616" bIns="48308" rtlCol="0" anchor="ctr"/>
          <a:lstStyle/>
          <a:p>
            <a:pPr lvl="0"/>
            <a:endParaRPr lang="en-GB" noProof="0"/>
          </a:p>
        </p:txBody>
      </p:sp>
      <p:sp>
        <p:nvSpPr>
          <p:cNvPr id="5" name="Notes Placeholder 4"/>
          <p:cNvSpPr>
            <a:spLocks noGrp="1"/>
          </p:cNvSpPr>
          <p:nvPr>
            <p:ph type="body" sz="quarter" idx="3"/>
          </p:nvPr>
        </p:nvSpPr>
        <p:spPr>
          <a:xfrm>
            <a:off x="688975" y="4759325"/>
            <a:ext cx="5510213" cy="4510088"/>
          </a:xfrm>
          <a:prstGeom prst="rect">
            <a:avLst/>
          </a:prstGeom>
        </p:spPr>
        <p:txBody>
          <a:bodyPr vert="horz" lIns="96616" tIns="48308" rIns="96616" bIns="48308"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0" y="9517063"/>
            <a:ext cx="2984500" cy="501650"/>
          </a:xfrm>
          <a:prstGeom prst="rect">
            <a:avLst/>
          </a:prstGeom>
        </p:spPr>
        <p:txBody>
          <a:bodyPr vert="horz" lIns="96616" tIns="48308" rIns="96616" bIns="48308" rtlCol="0" anchor="b"/>
          <a:lstStyle>
            <a:lvl1pPr algn="l" fontAlgn="auto">
              <a:spcBef>
                <a:spcPts val="0"/>
              </a:spcBef>
              <a:spcAft>
                <a:spcPts val="0"/>
              </a:spcAft>
              <a:defRPr sz="13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3902075" y="9517063"/>
            <a:ext cx="2984500" cy="501650"/>
          </a:xfrm>
          <a:prstGeom prst="rect">
            <a:avLst/>
          </a:prstGeom>
        </p:spPr>
        <p:txBody>
          <a:bodyPr vert="horz" lIns="96616" tIns="48308" rIns="96616" bIns="48308" rtlCol="0" anchor="b"/>
          <a:lstStyle>
            <a:lvl1pPr algn="r" fontAlgn="auto">
              <a:spcBef>
                <a:spcPts val="0"/>
              </a:spcBef>
              <a:spcAft>
                <a:spcPts val="0"/>
              </a:spcAft>
              <a:defRPr sz="1300">
                <a:latin typeface="+mn-lt"/>
                <a:cs typeface="+mn-cs"/>
              </a:defRPr>
            </a:lvl1pPr>
          </a:lstStyle>
          <a:p>
            <a:pPr>
              <a:defRPr/>
            </a:pPr>
            <a:fld id="{9AA6B6CB-155C-4A66-82EC-9CA2EABE57B9}" type="slidenum">
              <a:rPr lang="en-GB"/>
              <a:pPr>
                <a:defRPr/>
              </a:pPr>
              <a:t>‹#›</a:t>
            </a:fld>
            <a:endParaRPr lang="en-GB"/>
          </a:p>
        </p:txBody>
      </p:sp>
    </p:spTree>
    <p:extLst>
      <p:ext uri="{BB962C8B-B14F-4D97-AF65-F5344CB8AC3E}">
        <p14:creationId xmlns:p14="http://schemas.microsoft.com/office/powerpoint/2010/main" val="25827289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dirty="0"/>
          </a:p>
        </p:txBody>
      </p:sp>
      <p:sp>
        <p:nvSpPr>
          <p:cNvPr id="2662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A4DBB11-9E37-4B3E-A83E-F34AAE29040F}" type="slidenum">
              <a:rPr lang="en-GB">
                <a:cs typeface="Arial" charset="0"/>
              </a:rPr>
              <a:pPr fontAlgn="base">
                <a:spcBef>
                  <a:spcPct val="0"/>
                </a:spcBef>
                <a:spcAft>
                  <a:spcPct val="0"/>
                </a:spcAft>
                <a:defRPr/>
              </a:pPr>
              <a:t>1</a:t>
            </a:fld>
            <a:endParaRPr lang="en-GB" dirty="0">
              <a:cs typeface="Arial" charset="0"/>
            </a:endParaRPr>
          </a:p>
        </p:txBody>
      </p:sp>
    </p:spTree>
    <p:extLst>
      <p:ext uri="{BB962C8B-B14F-4D97-AF65-F5344CB8AC3E}">
        <p14:creationId xmlns:p14="http://schemas.microsoft.com/office/powerpoint/2010/main" val="24328112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Lacking confidence? Over confident/ego-centric? Level of skill, knowledge, competence? Level of commitment/motivation in life – do you have goals/vision? </a:t>
            </a:r>
          </a:p>
        </p:txBody>
      </p:sp>
      <p:sp>
        <p:nvSpPr>
          <p:cNvPr id="4" name="Slide Number Placeholder 3"/>
          <p:cNvSpPr>
            <a:spLocks noGrp="1"/>
          </p:cNvSpPr>
          <p:nvPr>
            <p:ph type="sldNum" sz="quarter" idx="5"/>
          </p:nvPr>
        </p:nvSpPr>
        <p:spPr/>
        <p:txBody>
          <a:bodyPr/>
          <a:lstStyle/>
          <a:p>
            <a:pPr>
              <a:defRPr/>
            </a:pPr>
            <a:fld id="{9AA6B6CB-155C-4A66-82EC-9CA2EABE57B9}" type="slidenum">
              <a:rPr lang="en-GB" smtClean="0"/>
              <a:pPr>
                <a:defRPr/>
              </a:pPr>
              <a:t>10</a:t>
            </a:fld>
            <a:endParaRPr lang="en-GB"/>
          </a:p>
        </p:txBody>
      </p:sp>
    </p:spTree>
    <p:extLst>
      <p:ext uri="{BB962C8B-B14F-4D97-AF65-F5344CB8AC3E}">
        <p14:creationId xmlns:p14="http://schemas.microsoft.com/office/powerpoint/2010/main" val="34270893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p:txBody>
          <a:bodyPr/>
          <a:lstStyle/>
          <a:p>
            <a:pPr>
              <a:defRPr/>
            </a:pPr>
            <a:fld id="{1EA866AB-BD5D-498F-AE82-1318D6975DD1}" type="slidenum">
              <a:rPr lang="en-GB" smtClean="0"/>
              <a:pPr>
                <a:defRPr/>
              </a:pPr>
              <a:t>11</a:t>
            </a:fld>
            <a:endParaRPr lang="en-GB" dirty="0"/>
          </a:p>
        </p:txBody>
      </p:sp>
      <p:sp>
        <p:nvSpPr>
          <p:cNvPr id="40962" name="Rectangle 7"/>
          <p:cNvSpPr txBox="1">
            <a:spLocks noGrp="1" noChangeArrowheads="1"/>
          </p:cNvSpPr>
          <p:nvPr/>
        </p:nvSpPr>
        <p:spPr bwMode="auto">
          <a:xfrm>
            <a:off x="3903663" y="9520238"/>
            <a:ext cx="2984500" cy="500062"/>
          </a:xfrm>
          <a:prstGeom prst="rect">
            <a:avLst/>
          </a:prstGeom>
          <a:noFill/>
          <a:ln w="9525">
            <a:noFill/>
            <a:miter lim="800000"/>
            <a:headEnd/>
            <a:tailEnd/>
          </a:ln>
        </p:spPr>
        <p:txBody>
          <a:bodyPr lIns="96616" tIns="48308" rIns="96616" bIns="48308" anchor="b"/>
          <a:lstStyle/>
          <a:p>
            <a:pPr algn="r"/>
            <a:fld id="{44FD8137-CAF8-400F-8442-70530B311984}" type="slidenum">
              <a:rPr lang="en-GB" sz="1300">
                <a:latin typeface="Times New Roman" pitchFamily="18" charset="0"/>
              </a:rPr>
              <a:pPr algn="r"/>
              <a:t>11</a:t>
            </a:fld>
            <a:endParaRPr lang="en-GB" sz="1300">
              <a:latin typeface="Times New Roman" pitchFamily="18" charset="0"/>
            </a:endParaRPr>
          </a:p>
        </p:txBody>
      </p:sp>
      <p:sp>
        <p:nvSpPr>
          <p:cNvPr id="40963" name="Rectangle 7"/>
          <p:cNvSpPr txBox="1">
            <a:spLocks noGrp="1" noChangeArrowheads="1"/>
          </p:cNvSpPr>
          <p:nvPr/>
        </p:nvSpPr>
        <p:spPr bwMode="auto">
          <a:xfrm>
            <a:off x="3903663" y="9520238"/>
            <a:ext cx="2984500" cy="500062"/>
          </a:xfrm>
          <a:prstGeom prst="rect">
            <a:avLst/>
          </a:prstGeom>
          <a:noFill/>
          <a:ln w="9525">
            <a:noFill/>
            <a:miter lim="800000"/>
            <a:headEnd/>
            <a:tailEnd/>
          </a:ln>
        </p:spPr>
        <p:txBody>
          <a:bodyPr lIns="95582" tIns="47791" rIns="95582" bIns="47791" anchor="b"/>
          <a:lstStyle/>
          <a:p>
            <a:pPr algn="r" defTabSz="955675"/>
            <a:fld id="{12771837-26DE-466B-8342-CC4FB2BABFC1}" type="slidenum">
              <a:rPr lang="en-GB" sz="1300">
                <a:latin typeface="Times New Roman" pitchFamily="18" charset="0"/>
              </a:rPr>
              <a:pPr algn="r" defTabSz="955675"/>
              <a:t>11</a:t>
            </a:fld>
            <a:endParaRPr lang="en-GB" sz="1300">
              <a:latin typeface="Times New Roman" pitchFamily="18" charset="0"/>
            </a:endParaRPr>
          </a:p>
        </p:txBody>
      </p:sp>
      <p:sp>
        <p:nvSpPr>
          <p:cNvPr id="4096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0965" name="Rectangle 3"/>
          <p:cNvSpPr>
            <a:spLocks noGrp="1" noChangeArrowheads="1"/>
          </p:cNvSpPr>
          <p:nvPr>
            <p:ph type="body" idx="1"/>
          </p:nvPr>
        </p:nvSpPr>
        <p:spPr bwMode="auto">
          <a:xfrm>
            <a:off x="917575" y="4760913"/>
            <a:ext cx="5053013" cy="4506912"/>
          </a:xfrm>
          <a:solidFill>
            <a:srgbClr val="FFFFFF"/>
          </a:solidFill>
          <a:ln>
            <a:solidFill>
              <a:srgbClr val="000000"/>
            </a:solidFill>
            <a:miter lim="800000"/>
            <a:headEnd/>
            <a:tailEnd/>
          </a:ln>
        </p:spPr>
        <p:txBody>
          <a:bodyPr wrap="square" lIns="95582" tIns="47791" rIns="95582" bIns="47791" numCol="1" anchor="t" anchorCtr="0" compatLnSpc="1">
            <a:prstTxWarp prst="textNoShape">
              <a:avLst/>
            </a:prstTxWarp>
          </a:bodyPr>
          <a:lstStyle/>
          <a:p>
            <a:pPr eaLnBrk="1" hangingPunct="1"/>
            <a:endParaRPr lang="en-US" dirty="0"/>
          </a:p>
        </p:txBody>
      </p:sp>
    </p:spTree>
    <p:extLst>
      <p:ext uri="{BB962C8B-B14F-4D97-AF65-F5344CB8AC3E}">
        <p14:creationId xmlns:p14="http://schemas.microsoft.com/office/powerpoint/2010/main" val="8712891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p:txBody>
          <a:bodyPr/>
          <a:lstStyle/>
          <a:p>
            <a:pPr>
              <a:defRPr/>
            </a:pPr>
            <a:fld id="{1EA866AB-BD5D-498F-AE82-1318D6975DD1}" type="slidenum">
              <a:rPr lang="en-GB" smtClean="0"/>
              <a:pPr>
                <a:defRPr/>
              </a:pPr>
              <a:t>12</a:t>
            </a:fld>
            <a:endParaRPr lang="en-GB" dirty="0"/>
          </a:p>
        </p:txBody>
      </p:sp>
      <p:sp>
        <p:nvSpPr>
          <p:cNvPr id="40962" name="Rectangle 7"/>
          <p:cNvSpPr txBox="1">
            <a:spLocks noGrp="1" noChangeArrowheads="1"/>
          </p:cNvSpPr>
          <p:nvPr/>
        </p:nvSpPr>
        <p:spPr bwMode="auto">
          <a:xfrm>
            <a:off x="3903663" y="9520238"/>
            <a:ext cx="2984500" cy="500062"/>
          </a:xfrm>
          <a:prstGeom prst="rect">
            <a:avLst/>
          </a:prstGeom>
          <a:noFill/>
          <a:ln w="9525">
            <a:noFill/>
            <a:miter lim="800000"/>
            <a:headEnd/>
            <a:tailEnd/>
          </a:ln>
        </p:spPr>
        <p:txBody>
          <a:bodyPr lIns="96616" tIns="48308" rIns="96616" bIns="48308" anchor="b"/>
          <a:lstStyle/>
          <a:p>
            <a:pPr algn="r"/>
            <a:fld id="{44FD8137-CAF8-400F-8442-70530B311984}" type="slidenum">
              <a:rPr lang="en-GB" sz="1300">
                <a:latin typeface="Times New Roman" pitchFamily="18" charset="0"/>
              </a:rPr>
              <a:pPr algn="r"/>
              <a:t>12</a:t>
            </a:fld>
            <a:endParaRPr lang="en-GB" sz="1300">
              <a:latin typeface="Times New Roman" pitchFamily="18" charset="0"/>
            </a:endParaRPr>
          </a:p>
        </p:txBody>
      </p:sp>
      <p:sp>
        <p:nvSpPr>
          <p:cNvPr id="40963" name="Rectangle 7"/>
          <p:cNvSpPr txBox="1">
            <a:spLocks noGrp="1" noChangeArrowheads="1"/>
          </p:cNvSpPr>
          <p:nvPr/>
        </p:nvSpPr>
        <p:spPr bwMode="auto">
          <a:xfrm>
            <a:off x="3903663" y="9520238"/>
            <a:ext cx="2984500" cy="500062"/>
          </a:xfrm>
          <a:prstGeom prst="rect">
            <a:avLst/>
          </a:prstGeom>
          <a:noFill/>
          <a:ln w="9525">
            <a:noFill/>
            <a:miter lim="800000"/>
            <a:headEnd/>
            <a:tailEnd/>
          </a:ln>
        </p:spPr>
        <p:txBody>
          <a:bodyPr lIns="95582" tIns="47791" rIns="95582" bIns="47791" anchor="b"/>
          <a:lstStyle/>
          <a:p>
            <a:pPr algn="r" defTabSz="955675"/>
            <a:fld id="{12771837-26DE-466B-8342-CC4FB2BABFC1}" type="slidenum">
              <a:rPr lang="en-GB" sz="1300">
                <a:latin typeface="Times New Roman" pitchFamily="18" charset="0"/>
              </a:rPr>
              <a:pPr algn="r" defTabSz="955675"/>
              <a:t>12</a:t>
            </a:fld>
            <a:endParaRPr lang="en-GB" sz="1300">
              <a:latin typeface="Times New Roman" pitchFamily="18" charset="0"/>
            </a:endParaRPr>
          </a:p>
        </p:txBody>
      </p:sp>
      <p:sp>
        <p:nvSpPr>
          <p:cNvPr id="4096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0965" name="Rectangle 3"/>
          <p:cNvSpPr>
            <a:spLocks noGrp="1" noChangeArrowheads="1"/>
          </p:cNvSpPr>
          <p:nvPr>
            <p:ph type="body" idx="1"/>
          </p:nvPr>
        </p:nvSpPr>
        <p:spPr bwMode="auto">
          <a:xfrm>
            <a:off x="917575" y="4760913"/>
            <a:ext cx="5053013" cy="4506912"/>
          </a:xfrm>
          <a:solidFill>
            <a:srgbClr val="FFFFFF"/>
          </a:solidFill>
          <a:ln>
            <a:solidFill>
              <a:srgbClr val="000000"/>
            </a:solidFill>
            <a:miter lim="800000"/>
            <a:headEnd/>
            <a:tailEnd/>
          </a:ln>
        </p:spPr>
        <p:txBody>
          <a:bodyPr wrap="square" lIns="95582" tIns="47791" rIns="95582" bIns="47791" numCol="1" anchor="t" anchorCtr="0" compatLnSpc="1">
            <a:prstTxWarp prst="textNoShape">
              <a:avLst/>
            </a:prstTxWarp>
          </a:bodyPr>
          <a:lstStyle/>
          <a:p>
            <a:pPr eaLnBrk="1" hangingPunct="1"/>
            <a:endParaRPr lang="en-US" dirty="0"/>
          </a:p>
        </p:txBody>
      </p:sp>
    </p:spTree>
    <p:extLst>
      <p:ext uri="{BB962C8B-B14F-4D97-AF65-F5344CB8AC3E}">
        <p14:creationId xmlns:p14="http://schemas.microsoft.com/office/powerpoint/2010/main" val="17842884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p:txBody>
          <a:bodyPr/>
          <a:lstStyle/>
          <a:p>
            <a:pPr>
              <a:defRPr/>
            </a:pPr>
            <a:fld id="{1EA866AB-BD5D-498F-AE82-1318D6975DD1}" type="slidenum">
              <a:rPr lang="en-GB" smtClean="0"/>
              <a:pPr>
                <a:defRPr/>
              </a:pPr>
              <a:t>13</a:t>
            </a:fld>
            <a:endParaRPr lang="en-GB" dirty="0"/>
          </a:p>
        </p:txBody>
      </p:sp>
      <p:sp>
        <p:nvSpPr>
          <p:cNvPr id="40962" name="Rectangle 7"/>
          <p:cNvSpPr txBox="1">
            <a:spLocks noGrp="1" noChangeArrowheads="1"/>
          </p:cNvSpPr>
          <p:nvPr/>
        </p:nvSpPr>
        <p:spPr bwMode="auto">
          <a:xfrm>
            <a:off x="3903663" y="9520238"/>
            <a:ext cx="2984500" cy="500062"/>
          </a:xfrm>
          <a:prstGeom prst="rect">
            <a:avLst/>
          </a:prstGeom>
          <a:noFill/>
          <a:ln w="9525">
            <a:noFill/>
            <a:miter lim="800000"/>
            <a:headEnd/>
            <a:tailEnd/>
          </a:ln>
        </p:spPr>
        <p:txBody>
          <a:bodyPr lIns="96616" tIns="48308" rIns="96616" bIns="48308" anchor="b"/>
          <a:lstStyle/>
          <a:p>
            <a:pPr algn="r"/>
            <a:fld id="{44FD8137-CAF8-400F-8442-70530B311984}" type="slidenum">
              <a:rPr lang="en-GB" sz="1300">
                <a:latin typeface="Times New Roman" pitchFamily="18" charset="0"/>
              </a:rPr>
              <a:pPr algn="r"/>
              <a:t>13</a:t>
            </a:fld>
            <a:endParaRPr lang="en-GB" sz="1300">
              <a:latin typeface="Times New Roman" pitchFamily="18" charset="0"/>
            </a:endParaRPr>
          </a:p>
        </p:txBody>
      </p:sp>
      <p:sp>
        <p:nvSpPr>
          <p:cNvPr id="40963" name="Rectangle 7"/>
          <p:cNvSpPr txBox="1">
            <a:spLocks noGrp="1" noChangeArrowheads="1"/>
          </p:cNvSpPr>
          <p:nvPr/>
        </p:nvSpPr>
        <p:spPr bwMode="auto">
          <a:xfrm>
            <a:off x="3903663" y="9520238"/>
            <a:ext cx="2984500" cy="500062"/>
          </a:xfrm>
          <a:prstGeom prst="rect">
            <a:avLst/>
          </a:prstGeom>
          <a:noFill/>
          <a:ln w="9525">
            <a:noFill/>
            <a:miter lim="800000"/>
            <a:headEnd/>
            <a:tailEnd/>
          </a:ln>
        </p:spPr>
        <p:txBody>
          <a:bodyPr lIns="95582" tIns="47791" rIns="95582" bIns="47791" anchor="b"/>
          <a:lstStyle/>
          <a:p>
            <a:pPr algn="r" defTabSz="955675"/>
            <a:fld id="{12771837-26DE-466B-8342-CC4FB2BABFC1}" type="slidenum">
              <a:rPr lang="en-GB" sz="1300">
                <a:latin typeface="Times New Roman" pitchFamily="18" charset="0"/>
              </a:rPr>
              <a:pPr algn="r" defTabSz="955675"/>
              <a:t>13</a:t>
            </a:fld>
            <a:endParaRPr lang="en-GB" sz="1300">
              <a:latin typeface="Times New Roman" pitchFamily="18" charset="0"/>
            </a:endParaRPr>
          </a:p>
        </p:txBody>
      </p:sp>
      <p:sp>
        <p:nvSpPr>
          <p:cNvPr id="4096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0965" name="Rectangle 3"/>
          <p:cNvSpPr>
            <a:spLocks noGrp="1" noChangeArrowheads="1"/>
          </p:cNvSpPr>
          <p:nvPr>
            <p:ph type="body" idx="1"/>
          </p:nvPr>
        </p:nvSpPr>
        <p:spPr bwMode="auto">
          <a:xfrm>
            <a:off x="917575" y="4760913"/>
            <a:ext cx="5053013" cy="4506912"/>
          </a:xfrm>
          <a:solidFill>
            <a:srgbClr val="FFFFFF"/>
          </a:solidFill>
          <a:ln>
            <a:solidFill>
              <a:srgbClr val="000000"/>
            </a:solidFill>
            <a:miter lim="800000"/>
            <a:headEnd/>
            <a:tailEnd/>
          </a:ln>
        </p:spPr>
        <p:txBody>
          <a:bodyPr wrap="square" lIns="95582" tIns="47791" rIns="95582" bIns="47791" numCol="1" anchor="t" anchorCtr="0" compatLnSpc="1">
            <a:prstTxWarp prst="textNoShape">
              <a:avLst/>
            </a:prstTxWarp>
          </a:bodyPr>
          <a:lstStyle/>
          <a:p>
            <a:pPr eaLnBrk="1" hangingPunct="1"/>
            <a:endParaRPr lang="en-US" dirty="0"/>
          </a:p>
        </p:txBody>
      </p:sp>
    </p:spTree>
    <p:extLst>
      <p:ext uri="{BB962C8B-B14F-4D97-AF65-F5344CB8AC3E}">
        <p14:creationId xmlns:p14="http://schemas.microsoft.com/office/powerpoint/2010/main" val="42670088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p:txBody>
          <a:bodyPr/>
          <a:lstStyle/>
          <a:p>
            <a:pPr>
              <a:defRPr/>
            </a:pPr>
            <a:fld id="{1EA866AB-BD5D-498F-AE82-1318D6975DD1}" type="slidenum">
              <a:rPr lang="en-GB" smtClean="0"/>
              <a:pPr>
                <a:defRPr/>
              </a:pPr>
              <a:t>14</a:t>
            </a:fld>
            <a:endParaRPr lang="en-GB" dirty="0"/>
          </a:p>
        </p:txBody>
      </p:sp>
      <p:sp>
        <p:nvSpPr>
          <p:cNvPr id="40962" name="Rectangle 7"/>
          <p:cNvSpPr txBox="1">
            <a:spLocks noGrp="1" noChangeArrowheads="1"/>
          </p:cNvSpPr>
          <p:nvPr/>
        </p:nvSpPr>
        <p:spPr bwMode="auto">
          <a:xfrm>
            <a:off x="3903663" y="9520238"/>
            <a:ext cx="2984500" cy="500062"/>
          </a:xfrm>
          <a:prstGeom prst="rect">
            <a:avLst/>
          </a:prstGeom>
          <a:noFill/>
          <a:ln w="9525">
            <a:noFill/>
            <a:miter lim="800000"/>
            <a:headEnd/>
            <a:tailEnd/>
          </a:ln>
        </p:spPr>
        <p:txBody>
          <a:bodyPr lIns="96616" tIns="48308" rIns="96616" bIns="48308" anchor="b"/>
          <a:lstStyle/>
          <a:p>
            <a:pPr algn="r"/>
            <a:fld id="{44FD8137-CAF8-400F-8442-70530B311984}" type="slidenum">
              <a:rPr lang="en-GB" sz="1300">
                <a:latin typeface="Times New Roman" pitchFamily="18" charset="0"/>
              </a:rPr>
              <a:pPr algn="r"/>
              <a:t>14</a:t>
            </a:fld>
            <a:endParaRPr lang="en-GB" sz="1300">
              <a:latin typeface="Times New Roman" pitchFamily="18" charset="0"/>
            </a:endParaRPr>
          </a:p>
        </p:txBody>
      </p:sp>
      <p:sp>
        <p:nvSpPr>
          <p:cNvPr id="40963" name="Rectangle 7"/>
          <p:cNvSpPr txBox="1">
            <a:spLocks noGrp="1" noChangeArrowheads="1"/>
          </p:cNvSpPr>
          <p:nvPr/>
        </p:nvSpPr>
        <p:spPr bwMode="auto">
          <a:xfrm>
            <a:off x="3903663" y="9520238"/>
            <a:ext cx="2984500" cy="500062"/>
          </a:xfrm>
          <a:prstGeom prst="rect">
            <a:avLst/>
          </a:prstGeom>
          <a:noFill/>
          <a:ln w="9525">
            <a:noFill/>
            <a:miter lim="800000"/>
            <a:headEnd/>
            <a:tailEnd/>
          </a:ln>
        </p:spPr>
        <p:txBody>
          <a:bodyPr lIns="95582" tIns="47791" rIns="95582" bIns="47791" anchor="b"/>
          <a:lstStyle/>
          <a:p>
            <a:pPr algn="r" defTabSz="955675"/>
            <a:fld id="{12771837-26DE-466B-8342-CC4FB2BABFC1}" type="slidenum">
              <a:rPr lang="en-GB" sz="1300">
                <a:latin typeface="Times New Roman" pitchFamily="18" charset="0"/>
              </a:rPr>
              <a:pPr algn="r" defTabSz="955675"/>
              <a:t>14</a:t>
            </a:fld>
            <a:endParaRPr lang="en-GB" sz="1300">
              <a:latin typeface="Times New Roman" pitchFamily="18" charset="0"/>
            </a:endParaRPr>
          </a:p>
        </p:txBody>
      </p:sp>
      <p:sp>
        <p:nvSpPr>
          <p:cNvPr id="4096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0965" name="Rectangle 3"/>
          <p:cNvSpPr>
            <a:spLocks noGrp="1" noChangeArrowheads="1"/>
          </p:cNvSpPr>
          <p:nvPr>
            <p:ph type="body" idx="1"/>
          </p:nvPr>
        </p:nvSpPr>
        <p:spPr bwMode="auto">
          <a:xfrm>
            <a:off x="917575" y="4760913"/>
            <a:ext cx="5053013" cy="4506912"/>
          </a:xfrm>
          <a:solidFill>
            <a:srgbClr val="FFFFFF"/>
          </a:solidFill>
          <a:ln>
            <a:solidFill>
              <a:srgbClr val="000000"/>
            </a:solidFill>
            <a:miter lim="800000"/>
            <a:headEnd/>
            <a:tailEnd/>
          </a:ln>
        </p:spPr>
        <p:txBody>
          <a:bodyPr wrap="square" lIns="95582" tIns="47791" rIns="95582" bIns="47791" numCol="1" anchor="t" anchorCtr="0" compatLnSpc="1">
            <a:prstTxWarp prst="textNoShape">
              <a:avLst/>
            </a:prstTxWarp>
          </a:bodyPr>
          <a:lstStyle/>
          <a:p>
            <a:pPr eaLnBrk="1" hangingPunct="1"/>
            <a:r>
              <a:rPr lang="en-US" dirty="0"/>
              <a:t>Consider doing a journal </a:t>
            </a:r>
          </a:p>
        </p:txBody>
      </p:sp>
    </p:spTree>
    <p:extLst>
      <p:ext uri="{BB962C8B-B14F-4D97-AF65-F5344CB8AC3E}">
        <p14:creationId xmlns:p14="http://schemas.microsoft.com/office/powerpoint/2010/main" val="8539102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p:txBody>
          <a:bodyPr/>
          <a:lstStyle/>
          <a:p>
            <a:pPr>
              <a:defRPr/>
            </a:pPr>
            <a:fld id="{1EA866AB-BD5D-498F-AE82-1318D6975DD1}" type="slidenum">
              <a:rPr lang="en-GB" smtClean="0"/>
              <a:pPr>
                <a:defRPr/>
              </a:pPr>
              <a:t>16</a:t>
            </a:fld>
            <a:endParaRPr lang="en-GB" dirty="0"/>
          </a:p>
        </p:txBody>
      </p:sp>
      <p:sp>
        <p:nvSpPr>
          <p:cNvPr id="40962" name="Rectangle 7"/>
          <p:cNvSpPr txBox="1">
            <a:spLocks noGrp="1" noChangeArrowheads="1"/>
          </p:cNvSpPr>
          <p:nvPr/>
        </p:nvSpPr>
        <p:spPr bwMode="auto">
          <a:xfrm>
            <a:off x="3903663" y="9520238"/>
            <a:ext cx="2984500" cy="500062"/>
          </a:xfrm>
          <a:prstGeom prst="rect">
            <a:avLst/>
          </a:prstGeom>
          <a:noFill/>
          <a:ln w="9525">
            <a:noFill/>
            <a:miter lim="800000"/>
            <a:headEnd/>
            <a:tailEnd/>
          </a:ln>
        </p:spPr>
        <p:txBody>
          <a:bodyPr lIns="96616" tIns="48308" rIns="96616" bIns="48308" anchor="b"/>
          <a:lstStyle/>
          <a:p>
            <a:pPr algn="r"/>
            <a:fld id="{44FD8137-CAF8-400F-8442-70530B311984}" type="slidenum">
              <a:rPr lang="en-GB" sz="1300">
                <a:latin typeface="Times New Roman" pitchFamily="18" charset="0"/>
              </a:rPr>
              <a:pPr algn="r"/>
              <a:t>16</a:t>
            </a:fld>
            <a:endParaRPr lang="en-GB" sz="1300">
              <a:latin typeface="Times New Roman" pitchFamily="18" charset="0"/>
            </a:endParaRPr>
          </a:p>
        </p:txBody>
      </p:sp>
      <p:sp>
        <p:nvSpPr>
          <p:cNvPr id="40963" name="Rectangle 7"/>
          <p:cNvSpPr txBox="1">
            <a:spLocks noGrp="1" noChangeArrowheads="1"/>
          </p:cNvSpPr>
          <p:nvPr/>
        </p:nvSpPr>
        <p:spPr bwMode="auto">
          <a:xfrm>
            <a:off x="3903663" y="9520238"/>
            <a:ext cx="2984500" cy="500062"/>
          </a:xfrm>
          <a:prstGeom prst="rect">
            <a:avLst/>
          </a:prstGeom>
          <a:noFill/>
          <a:ln w="9525">
            <a:noFill/>
            <a:miter lim="800000"/>
            <a:headEnd/>
            <a:tailEnd/>
          </a:ln>
        </p:spPr>
        <p:txBody>
          <a:bodyPr lIns="95582" tIns="47791" rIns="95582" bIns="47791" anchor="b"/>
          <a:lstStyle/>
          <a:p>
            <a:pPr algn="r" defTabSz="955675"/>
            <a:fld id="{12771837-26DE-466B-8342-CC4FB2BABFC1}" type="slidenum">
              <a:rPr lang="en-GB" sz="1300">
                <a:latin typeface="Times New Roman" pitchFamily="18" charset="0"/>
              </a:rPr>
              <a:pPr algn="r" defTabSz="955675"/>
              <a:t>16</a:t>
            </a:fld>
            <a:endParaRPr lang="en-GB" sz="1300">
              <a:latin typeface="Times New Roman" pitchFamily="18" charset="0"/>
            </a:endParaRPr>
          </a:p>
        </p:txBody>
      </p:sp>
      <p:sp>
        <p:nvSpPr>
          <p:cNvPr id="4096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0965" name="Rectangle 3"/>
          <p:cNvSpPr>
            <a:spLocks noGrp="1" noChangeArrowheads="1"/>
          </p:cNvSpPr>
          <p:nvPr>
            <p:ph type="body" idx="1"/>
          </p:nvPr>
        </p:nvSpPr>
        <p:spPr bwMode="auto">
          <a:xfrm>
            <a:off x="917575" y="4760913"/>
            <a:ext cx="5053013" cy="4506912"/>
          </a:xfrm>
          <a:solidFill>
            <a:srgbClr val="FFFFFF"/>
          </a:solidFill>
          <a:ln>
            <a:solidFill>
              <a:srgbClr val="000000"/>
            </a:solidFill>
            <a:miter lim="800000"/>
            <a:headEnd/>
            <a:tailEnd/>
          </a:ln>
        </p:spPr>
        <p:txBody>
          <a:bodyPr wrap="square" lIns="95582" tIns="47791" rIns="95582" bIns="47791" numCol="1" anchor="t" anchorCtr="0" compatLnSpc="1">
            <a:prstTxWarp prst="textNoShape">
              <a:avLst/>
            </a:prstTxWarp>
          </a:bodyPr>
          <a:lstStyle/>
          <a:p>
            <a:pPr eaLnBrk="1" hangingPunct="1"/>
            <a:endParaRPr lang="en-US"/>
          </a:p>
        </p:txBody>
      </p:sp>
    </p:spTree>
    <p:extLst>
      <p:ext uri="{BB962C8B-B14F-4D97-AF65-F5344CB8AC3E}">
        <p14:creationId xmlns:p14="http://schemas.microsoft.com/office/powerpoint/2010/main" val="114016203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p:txBody>
          <a:bodyPr/>
          <a:lstStyle/>
          <a:p>
            <a:pPr>
              <a:defRPr/>
            </a:pPr>
            <a:fld id="{1EA866AB-BD5D-498F-AE82-1318D6975DD1}" type="slidenum">
              <a:rPr lang="en-GB" smtClean="0"/>
              <a:pPr>
                <a:defRPr/>
              </a:pPr>
              <a:t>17</a:t>
            </a:fld>
            <a:endParaRPr lang="en-GB" dirty="0"/>
          </a:p>
        </p:txBody>
      </p:sp>
      <p:sp>
        <p:nvSpPr>
          <p:cNvPr id="40962" name="Rectangle 7"/>
          <p:cNvSpPr txBox="1">
            <a:spLocks noGrp="1" noChangeArrowheads="1"/>
          </p:cNvSpPr>
          <p:nvPr/>
        </p:nvSpPr>
        <p:spPr bwMode="auto">
          <a:xfrm>
            <a:off x="3903663" y="9520238"/>
            <a:ext cx="2984500" cy="500062"/>
          </a:xfrm>
          <a:prstGeom prst="rect">
            <a:avLst/>
          </a:prstGeom>
          <a:noFill/>
          <a:ln w="9525">
            <a:noFill/>
            <a:miter lim="800000"/>
            <a:headEnd/>
            <a:tailEnd/>
          </a:ln>
        </p:spPr>
        <p:txBody>
          <a:bodyPr lIns="96616" tIns="48308" rIns="96616" bIns="48308" anchor="b"/>
          <a:lstStyle/>
          <a:p>
            <a:pPr algn="r"/>
            <a:fld id="{44FD8137-CAF8-400F-8442-70530B311984}" type="slidenum">
              <a:rPr lang="en-GB" sz="1300">
                <a:latin typeface="Times New Roman" pitchFamily="18" charset="0"/>
              </a:rPr>
              <a:pPr algn="r"/>
              <a:t>17</a:t>
            </a:fld>
            <a:endParaRPr lang="en-GB" sz="1300">
              <a:latin typeface="Times New Roman" pitchFamily="18" charset="0"/>
            </a:endParaRPr>
          </a:p>
        </p:txBody>
      </p:sp>
      <p:sp>
        <p:nvSpPr>
          <p:cNvPr id="40963" name="Rectangle 7"/>
          <p:cNvSpPr txBox="1">
            <a:spLocks noGrp="1" noChangeArrowheads="1"/>
          </p:cNvSpPr>
          <p:nvPr/>
        </p:nvSpPr>
        <p:spPr bwMode="auto">
          <a:xfrm>
            <a:off x="3903663" y="9520238"/>
            <a:ext cx="2984500" cy="500062"/>
          </a:xfrm>
          <a:prstGeom prst="rect">
            <a:avLst/>
          </a:prstGeom>
          <a:noFill/>
          <a:ln w="9525">
            <a:noFill/>
            <a:miter lim="800000"/>
            <a:headEnd/>
            <a:tailEnd/>
          </a:ln>
        </p:spPr>
        <p:txBody>
          <a:bodyPr lIns="95582" tIns="47791" rIns="95582" bIns="47791" anchor="b"/>
          <a:lstStyle/>
          <a:p>
            <a:pPr algn="r" defTabSz="955675"/>
            <a:fld id="{12771837-26DE-466B-8342-CC4FB2BABFC1}" type="slidenum">
              <a:rPr lang="en-GB" sz="1300">
                <a:latin typeface="Times New Roman" pitchFamily="18" charset="0"/>
              </a:rPr>
              <a:pPr algn="r" defTabSz="955675"/>
              <a:t>17</a:t>
            </a:fld>
            <a:endParaRPr lang="en-GB" sz="1300">
              <a:latin typeface="Times New Roman" pitchFamily="18" charset="0"/>
            </a:endParaRPr>
          </a:p>
        </p:txBody>
      </p:sp>
      <p:sp>
        <p:nvSpPr>
          <p:cNvPr id="4096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0965" name="Rectangle 3"/>
          <p:cNvSpPr>
            <a:spLocks noGrp="1" noChangeArrowheads="1"/>
          </p:cNvSpPr>
          <p:nvPr>
            <p:ph type="body" idx="1"/>
          </p:nvPr>
        </p:nvSpPr>
        <p:spPr bwMode="auto">
          <a:xfrm>
            <a:off x="917575" y="4760913"/>
            <a:ext cx="5053013" cy="4506912"/>
          </a:xfrm>
          <a:solidFill>
            <a:srgbClr val="FFFFFF"/>
          </a:solidFill>
          <a:ln>
            <a:solidFill>
              <a:srgbClr val="000000"/>
            </a:solidFill>
            <a:miter lim="800000"/>
            <a:headEnd/>
            <a:tailEnd/>
          </a:ln>
        </p:spPr>
        <p:txBody>
          <a:bodyPr wrap="square" lIns="95582" tIns="47791" rIns="95582" bIns="47791" numCol="1" anchor="t" anchorCtr="0" compatLnSpc="1">
            <a:prstTxWarp prst="textNoShape">
              <a:avLst/>
            </a:prstTxWarp>
          </a:bodyPr>
          <a:lstStyle/>
          <a:p>
            <a:pPr eaLnBrk="1" hangingPunct="1"/>
            <a:r>
              <a:rPr lang="en-US" dirty="0"/>
              <a:t>Consider a 360 </a:t>
            </a:r>
          </a:p>
        </p:txBody>
      </p:sp>
    </p:spTree>
    <p:extLst>
      <p:ext uri="{BB962C8B-B14F-4D97-AF65-F5344CB8AC3E}">
        <p14:creationId xmlns:p14="http://schemas.microsoft.com/office/powerpoint/2010/main" val="157110914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Self awareness leads to human awareness which leads to world awareness which leads to spiritual awareness. We begin to see things differently – nature as a relative rather than a resource, animals as friends not food and food as fuel not fun perhaps. </a:t>
            </a: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It also helps you be more inquisitive – I recently found out that men and women respond differently to prescribed drugs to such a degree that the Doctor who did the research says there is nothing more important than our sex for how we respond to drugs. Drug trials have been done on men which led me to ask did drug companies know this?</a:t>
            </a:r>
          </a:p>
          <a:p>
            <a:endParaRPr lang="en-GB" dirty="0"/>
          </a:p>
        </p:txBody>
      </p:sp>
      <p:sp>
        <p:nvSpPr>
          <p:cNvPr id="4" name="Slide Number Placeholder 3"/>
          <p:cNvSpPr>
            <a:spLocks noGrp="1"/>
          </p:cNvSpPr>
          <p:nvPr>
            <p:ph type="sldNum" sz="quarter" idx="5"/>
          </p:nvPr>
        </p:nvSpPr>
        <p:spPr/>
        <p:txBody>
          <a:bodyPr/>
          <a:lstStyle/>
          <a:p>
            <a:pPr>
              <a:defRPr/>
            </a:pPr>
            <a:fld id="{9AA6B6CB-155C-4A66-82EC-9CA2EABE57B9}" type="slidenum">
              <a:rPr lang="en-GB" smtClean="0"/>
              <a:pPr>
                <a:defRPr/>
              </a:pPr>
              <a:t>18</a:t>
            </a:fld>
            <a:endParaRPr lang="en-GB"/>
          </a:p>
        </p:txBody>
      </p:sp>
    </p:spTree>
    <p:extLst>
      <p:ext uri="{BB962C8B-B14F-4D97-AF65-F5344CB8AC3E}">
        <p14:creationId xmlns:p14="http://schemas.microsoft.com/office/powerpoint/2010/main" val="9093364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Slide Image Placeholder 1"/>
          <p:cNvSpPr>
            <a:spLocks noGrp="1" noRot="1" noChangeAspect="1"/>
          </p:cNvSpPr>
          <p:nvPr>
            <p:ph type="sldImg"/>
          </p:nvPr>
        </p:nvSpPr>
        <p:spPr bwMode="auto">
          <a:noFill/>
          <a:ln>
            <a:solidFill>
              <a:srgbClr val="000000"/>
            </a:solidFill>
            <a:miter lim="800000"/>
            <a:headEnd/>
            <a:tailEnd/>
          </a:ln>
        </p:spPr>
      </p:sp>
      <p:sp>
        <p:nvSpPr>
          <p:cNvPr id="7680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GB"/>
              <a:t>54321 decide/do</a:t>
            </a:r>
            <a:endParaRPr lang="en-GB" dirty="0"/>
          </a:p>
        </p:txBody>
      </p:sp>
      <p:sp>
        <p:nvSpPr>
          <p:cNvPr id="4" name="Slide Number Placeholder 3"/>
          <p:cNvSpPr>
            <a:spLocks noGrp="1"/>
          </p:cNvSpPr>
          <p:nvPr>
            <p:ph type="sldNum" sz="quarter" idx="5"/>
          </p:nvPr>
        </p:nvSpPr>
        <p:spPr/>
        <p:txBody>
          <a:bodyPr/>
          <a:lstStyle/>
          <a:p>
            <a:pPr>
              <a:defRPr/>
            </a:pPr>
            <a:fld id="{F7654BE5-7825-4627-BD35-366FD279151A}" type="slidenum">
              <a:rPr lang="en-GB" smtClean="0"/>
              <a:pPr>
                <a:defRPr/>
              </a:pPr>
              <a:t>19</a:t>
            </a:fld>
            <a:endParaRPr lang="en-GB"/>
          </a:p>
        </p:txBody>
      </p:sp>
    </p:spTree>
    <p:extLst>
      <p:ext uri="{BB962C8B-B14F-4D97-AF65-F5344CB8AC3E}">
        <p14:creationId xmlns:p14="http://schemas.microsoft.com/office/powerpoint/2010/main" val="13328305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005E981-0FBB-45BE-908C-12A4D2F574E4}" type="slidenum">
              <a:rPr lang="en-GB">
                <a:cs typeface="Arial" charset="0"/>
              </a:rPr>
              <a:pPr fontAlgn="base">
                <a:spcBef>
                  <a:spcPct val="0"/>
                </a:spcBef>
                <a:spcAft>
                  <a:spcPct val="0"/>
                </a:spcAft>
                <a:defRPr/>
              </a:pPr>
              <a:t>2</a:t>
            </a:fld>
            <a:endParaRPr lang="en-GB">
              <a:cs typeface="Arial" charset="0"/>
            </a:endParaRPr>
          </a:p>
        </p:txBody>
      </p:sp>
      <p:sp>
        <p:nvSpPr>
          <p:cNvPr id="19458"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9459"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a:t>On these masterclasses as we all learn in different ways there will be spoken words from me, written words on the ppt, pictures, quotes and for those that are very visual </a:t>
            </a:r>
            <a:r>
              <a:rPr lang="en-US" dirty="0" err="1"/>
              <a:t>youtube</a:t>
            </a:r>
            <a:r>
              <a:rPr lang="en-US" dirty="0"/>
              <a:t> clips to watch afterward. The key to learning however is doing and teaching – 54321 DD</a:t>
            </a:r>
          </a:p>
          <a:p>
            <a:pPr marL="0" marR="0" lvl="0" indent="0" algn="l" defTabSz="914400" rtl="0" eaLnBrk="1" fontAlgn="base" latinLnBrk="0" hangingPunct="1">
              <a:lnSpc>
                <a:spcPct val="100000"/>
              </a:lnSpc>
              <a:spcBef>
                <a:spcPct val="0"/>
              </a:spcBef>
              <a:spcAft>
                <a:spcPct val="0"/>
              </a:spcAft>
              <a:buClrTx/>
              <a:buSzTx/>
              <a:buFontTx/>
              <a:buNone/>
              <a:tabLst/>
              <a:defRPr/>
            </a:pPr>
            <a:r>
              <a:rPr lang="en-US" dirty="0"/>
              <a:t>Zoom – video/mute mic when I’m presenting. Please use the chat box, when you open it you can send a message to the whole group or a specific person. </a:t>
            </a:r>
            <a:r>
              <a:rPr lang="en-US"/>
              <a:t>Please use it to ask questions, share thoughts, experiences or even to elaborate on points made in the masterclass – ones that perhaps really resonated with you and why. </a:t>
            </a:r>
          </a:p>
          <a:p>
            <a:pPr eaLnBrk="1" hangingPunct="1">
              <a:spcBef>
                <a:spcPct val="0"/>
              </a:spcBef>
            </a:pPr>
            <a:endParaRPr lang="en-US" dirty="0"/>
          </a:p>
        </p:txBody>
      </p:sp>
    </p:spTree>
    <p:extLst>
      <p:ext uri="{BB962C8B-B14F-4D97-AF65-F5344CB8AC3E}">
        <p14:creationId xmlns:p14="http://schemas.microsoft.com/office/powerpoint/2010/main" val="34402806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you </a:t>
            </a:r>
            <a:r>
              <a:rPr lang="en-US" b="0" dirty="0"/>
              <a:t>are self aware you can see yourself as the unique person that you are. </a:t>
            </a:r>
          </a:p>
          <a:p>
            <a:r>
              <a:rPr lang="en-US" b="0" i="0" dirty="0">
                <a:solidFill>
                  <a:srgbClr val="202124"/>
                </a:solidFill>
                <a:effectLst/>
                <a:latin typeface="arial" panose="020B0604020202020204" pitchFamily="34" charset="0"/>
              </a:rPr>
              <a:t>Self-awareness is the foundation of emotional intelligence. The ability to monitor our emotions and thoughts, moment by moment, is key to understanding ourselves better, and to be at peace with who we are.  It is more than that however, it is the ability to focus on yourself and how your actions, thoughts, or emotions do or don't align with your internal standards. If you're highly self-aware, you can objectively evaluate yourself, manage your emotions, align your behavior with your values, and understand correctly how others perceive you.</a:t>
            </a:r>
          </a:p>
          <a:p>
            <a:r>
              <a:rPr lang="en-US" b="0" i="0" dirty="0">
                <a:solidFill>
                  <a:srgbClr val="202124"/>
                </a:solidFill>
                <a:effectLst/>
                <a:latin typeface="arial" panose="020B0604020202020204" pitchFamily="34" charset="0"/>
              </a:rPr>
              <a:t>An example of self-awareness is your ability to distinguish your own beliefs from others. You can step back and ask yourself, Am I being true to myself at this moment? It is also understanding what traits you have, good/destructive habits and any cycles you are in such as worrying cycles so you can then break those cycles. </a:t>
            </a:r>
          </a:p>
        </p:txBody>
      </p:sp>
      <p:sp>
        <p:nvSpPr>
          <p:cNvPr id="4" name="Slide Number Placeholder 3"/>
          <p:cNvSpPr>
            <a:spLocks noGrp="1"/>
          </p:cNvSpPr>
          <p:nvPr>
            <p:ph type="sldNum" sz="quarter" idx="5"/>
          </p:nvPr>
        </p:nvSpPr>
        <p:spPr/>
        <p:txBody>
          <a:bodyPr/>
          <a:lstStyle/>
          <a:p>
            <a:pPr>
              <a:defRPr/>
            </a:pPr>
            <a:fld id="{9AA6B6CB-155C-4A66-82EC-9CA2EABE57B9}" type="slidenum">
              <a:rPr lang="en-GB" smtClean="0"/>
              <a:pPr>
                <a:defRPr/>
              </a:pPr>
              <a:t>3</a:t>
            </a:fld>
            <a:endParaRPr lang="en-GB"/>
          </a:p>
        </p:txBody>
      </p:sp>
    </p:spTree>
    <p:extLst>
      <p:ext uri="{BB962C8B-B14F-4D97-AF65-F5344CB8AC3E}">
        <p14:creationId xmlns:p14="http://schemas.microsoft.com/office/powerpoint/2010/main" val="36438386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005E981-0FBB-45BE-908C-12A4D2F574E4}" type="slidenum">
              <a:rPr lang="en-GB">
                <a:cs typeface="Arial" charset="0"/>
              </a:rPr>
              <a:pPr fontAlgn="base">
                <a:spcBef>
                  <a:spcPct val="0"/>
                </a:spcBef>
                <a:spcAft>
                  <a:spcPct val="0"/>
                </a:spcAft>
                <a:defRPr/>
              </a:pPr>
              <a:t>4</a:t>
            </a:fld>
            <a:endParaRPr lang="en-GB">
              <a:cs typeface="Arial" charset="0"/>
            </a:endParaRPr>
          </a:p>
        </p:txBody>
      </p:sp>
      <p:sp>
        <p:nvSpPr>
          <p:cNvPr id="19458"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9459" name="Rectangle 3"/>
          <p:cNvSpPr>
            <a:spLocks noGrp="1" noChangeArrowheads="1"/>
          </p:cNvSpPr>
          <p:nvPr>
            <p:ph type="body" idx="1"/>
          </p:nvPr>
        </p:nvSpPr>
        <p:spPr bwMode="auto">
          <a:noFill/>
        </p:spPr>
        <p:txBody>
          <a:bodyPr wrap="square" numCol="1" anchor="t" anchorCtr="0" compatLnSpc="1">
            <a:prstTxWarp prst="textNoShape">
              <a:avLst/>
            </a:prstTxWarp>
          </a:bodyPr>
          <a:lstStyle/>
          <a:p>
            <a:r>
              <a:rPr lang="en-GB" sz="1200" dirty="0"/>
              <a:t>Definition: having a clear perception of your personality, including strengths, weaknesses, thoughts, beliefs, motivation, and emotions. Self Awareness allows you to understand other people, how they perceive you, your attitude and your responses to them in the moment. </a:t>
            </a:r>
          </a:p>
          <a:p>
            <a:r>
              <a:rPr lang="en-GB" sz="1200" dirty="0"/>
              <a:t>Do we assume we are more self-aware than we actually are?</a:t>
            </a:r>
          </a:p>
          <a:p>
            <a:r>
              <a:rPr lang="en-GB" sz="1200" dirty="0"/>
              <a:t>On a score of 0 -10 how self-aware are you now? </a:t>
            </a:r>
            <a:endParaRPr lang="en-US" dirty="0"/>
          </a:p>
          <a:p>
            <a:pPr eaLnBrk="1" hangingPunct="1">
              <a:spcBef>
                <a:spcPct val="0"/>
              </a:spcBef>
            </a:pPr>
            <a:r>
              <a:rPr lang="en-US" dirty="0"/>
              <a:t>When we are self-aware, we then become aware of others and then aware of, prepared to question and confident to face the reality of the world we live in</a:t>
            </a:r>
          </a:p>
        </p:txBody>
      </p:sp>
    </p:spTree>
    <p:extLst>
      <p:ext uri="{BB962C8B-B14F-4D97-AF65-F5344CB8AC3E}">
        <p14:creationId xmlns:p14="http://schemas.microsoft.com/office/powerpoint/2010/main" val="33984257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An important question to ask ourselves is ‘can I make significant positive change in my life without hight self-awareness?’ It’s the foundation for success with high self-awareness you can change your thoughts/emotions and in turn your actions. </a:t>
            </a:r>
          </a:p>
          <a:p>
            <a:endParaRPr lang="en-GB" dirty="0"/>
          </a:p>
        </p:txBody>
      </p:sp>
      <p:sp>
        <p:nvSpPr>
          <p:cNvPr id="4" name="Slide Number Placeholder 3"/>
          <p:cNvSpPr>
            <a:spLocks noGrp="1"/>
          </p:cNvSpPr>
          <p:nvPr>
            <p:ph type="sldNum" sz="quarter" idx="5"/>
          </p:nvPr>
        </p:nvSpPr>
        <p:spPr/>
        <p:txBody>
          <a:bodyPr/>
          <a:lstStyle/>
          <a:p>
            <a:pPr>
              <a:defRPr/>
            </a:pPr>
            <a:fld id="{9AA6B6CB-155C-4A66-82EC-9CA2EABE57B9}" type="slidenum">
              <a:rPr lang="en-GB" smtClean="0"/>
              <a:pPr>
                <a:defRPr/>
              </a:pPr>
              <a:t>5</a:t>
            </a:fld>
            <a:endParaRPr lang="en-GB"/>
          </a:p>
        </p:txBody>
      </p:sp>
    </p:spTree>
    <p:extLst>
      <p:ext uri="{BB962C8B-B14F-4D97-AF65-F5344CB8AC3E}">
        <p14:creationId xmlns:p14="http://schemas.microsoft.com/office/powerpoint/2010/main" val="34584693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t>The ability to act consciously instead of on impulse.</a:t>
            </a:r>
          </a:p>
          <a:p>
            <a:r>
              <a:rPr lang="en-GB" sz="1200" dirty="0"/>
              <a:t>The ability to develop genuine self-esteem.</a:t>
            </a:r>
          </a:p>
          <a:p>
            <a:r>
              <a:rPr lang="en-GB" sz="1200" dirty="0"/>
              <a:t>Being authentically confident, happy &amp; honest with yourself.</a:t>
            </a:r>
          </a:p>
          <a:p>
            <a:r>
              <a:rPr lang="en-GB" sz="1200" dirty="0"/>
              <a:t>Greater depth of enjoyment of life.</a:t>
            </a:r>
          </a:p>
          <a:p>
            <a:r>
              <a:rPr lang="en-GB" sz="1200" dirty="0"/>
              <a:t>The ability to transfer negative thoughts/emotions to positive ones.</a:t>
            </a:r>
          </a:p>
          <a:p>
            <a:r>
              <a:rPr lang="en-GB" sz="1200" dirty="0"/>
              <a:t>Behaving positively &amp; focus on solutions.</a:t>
            </a:r>
          </a:p>
          <a:p>
            <a:r>
              <a:rPr lang="en-GB" sz="1200" dirty="0"/>
              <a:t>‘Nice people’ enjoy fruitful interpersonal relationships – you’ll be empathic.</a:t>
            </a:r>
          </a:p>
          <a:p>
            <a:r>
              <a:rPr lang="en-GB" sz="1200" dirty="0"/>
              <a:t>Being the real you &amp; more inner peace.</a:t>
            </a:r>
          </a:p>
          <a:p>
            <a:r>
              <a:rPr lang="en-GB" sz="1200" dirty="0"/>
              <a:t>Making the ‘right’ decisions becomes easier, but also more intuitive. </a:t>
            </a:r>
          </a:p>
          <a:p>
            <a:r>
              <a:rPr lang="en-GB" sz="1200" dirty="0"/>
              <a:t>Living courageously and without limits.</a:t>
            </a:r>
          </a:p>
          <a:p>
            <a:r>
              <a:rPr lang="en-GB" sz="1200" dirty="0"/>
              <a:t>Less guilt &amp; regrets</a:t>
            </a:r>
          </a:p>
          <a:p>
            <a:r>
              <a:rPr lang="en-GB" sz="1200" dirty="0"/>
              <a:t>Know what you really want in life.</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GB" sz="1200" dirty="0"/>
              <a:t>What would your life look like if you did all these things on a regular basis? </a:t>
            </a:r>
          </a:p>
          <a:p>
            <a:r>
              <a:rPr lang="en-US" b="0" i="0" dirty="0">
                <a:solidFill>
                  <a:srgbClr val="202124"/>
                </a:solidFill>
                <a:effectLst/>
                <a:latin typeface="arial" panose="020B0604020202020204" pitchFamily="34" charset="0"/>
              </a:rPr>
              <a:t>In short you’ll know your triggers and your reactions to them, how you're landing with others and how your routine behavior impacts your future opportunities.</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GB" sz="1200" dirty="0">
              <a:latin typeface="+mj-lt"/>
            </a:endParaRPr>
          </a:p>
          <a:p>
            <a:endParaRPr lang="en-GB" dirty="0"/>
          </a:p>
        </p:txBody>
      </p:sp>
      <p:sp>
        <p:nvSpPr>
          <p:cNvPr id="4" name="Slide Number Placeholder 3"/>
          <p:cNvSpPr>
            <a:spLocks noGrp="1"/>
          </p:cNvSpPr>
          <p:nvPr>
            <p:ph type="sldNum" sz="quarter" idx="5"/>
          </p:nvPr>
        </p:nvSpPr>
        <p:spPr/>
        <p:txBody>
          <a:bodyPr/>
          <a:lstStyle/>
          <a:p>
            <a:pPr>
              <a:defRPr/>
            </a:pPr>
            <a:fld id="{9AA6B6CB-155C-4A66-82EC-9CA2EABE57B9}" type="slidenum">
              <a:rPr lang="en-GB" smtClean="0"/>
              <a:pPr>
                <a:defRPr/>
              </a:pPr>
              <a:t>6</a:t>
            </a:fld>
            <a:endParaRPr lang="en-GB"/>
          </a:p>
        </p:txBody>
      </p:sp>
    </p:spTree>
    <p:extLst>
      <p:ext uri="{BB962C8B-B14F-4D97-AF65-F5344CB8AC3E}">
        <p14:creationId xmlns:p14="http://schemas.microsoft.com/office/powerpoint/2010/main" val="1253315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Rot="1" noChangeAspect="1" noChangeArrowheads="1" noTextEdit="1"/>
          </p:cNvSpPr>
          <p:nvPr>
            <p:ph type="sldImg"/>
          </p:nvPr>
        </p:nvSpPr>
        <p:spPr bwMode="auto">
          <a:xfrm>
            <a:off x="939800" y="536575"/>
            <a:ext cx="5010150" cy="3759200"/>
          </a:xfrm>
          <a:noFill/>
          <a:ln>
            <a:solidFill>
              <a:srgbClr val="000000"/>
            </a:solidFill>
            <a:miter lim="800000"/>
            <a:headEnd/>
            <a:tailEnd/>
          </a:ln>
        </p:spPr>
      </p:sp>
      <p:sp>
        <p:nvSpPr>
          <p:cNvPr id="37891" name="Rectangle 3"/>
          <p:cNvSpPr>
            <a:spLocks noGrp="1" noChangeArrowheads="1"/>
          </p:cNvSpPr>
          <p:nvPr>
            <p:ph type="body" idx="1"/>
          </p:nvPr>
        </p:nvSpPr>
        <p:spPr>
          <a:xfrm>
            <a:off x="917575" y="4533900"/>
            <a:ext cx="5053013" cy="4506913"/>
          </a:xfrm>
          <a:ln/>
        </p:spPr>
        <p:txBody>
          <a:bodyPr>
            <a:normAutofit/>
          </a:bodyPr>
          <a:lstStyle/>
          <a:p>
            <a:r>
              <a:rPr lang="en-GB" altLang="en-US" sz="1600" dirty="0">
                <a:latin typeface="Arial" panose="020B0604020202020204" pitchFamily="34" charset="0"/>
              </a:rPr>
              <a:t>Your strengths, weaknesses, personality?</a:t>
            </a:r>
          </a:p>
          <a:p>
            <a:r>
              <a:rPr lang="en-GB" altLang="en-US" sz="1600" dirty="0">
                <a:latin typeface="Arial" panose="020B0604020202020204" pitchFamily="34" charset="0"/>
              </a:rPr>
              <a:t>Your thoughts, beliefs, values?</a:t>
            </a:r>
          </a:p>
          <a:p>
            <a:r>
              <a:rPr lang="en-GB" altLang="en-US" sz="1600" dirty="0">
                <a:latin typeface="Arial" panose="020B0604020202020204" pitchFamily="34" charset="0"/>
              </a:rPr>
              <a:t>How you react to challenges?</a:t>
            </a:r>
          </a:p>
          <a:p>
            <a:r>
              <a:rPr lang="en-GB" altLang="en-US" sz="1600" dirty="0">
                <a:latin typeface="Arial" panose="020B0604020202020204" pitchFamily="34" charset="0"/>
              </a:rPr>
              <a:t>What causes you to feel stressed?</a:t>
            </a:r>
          </a:p>
          <a:p>
            <a:r>
              <a:rPr lang="en-GB" altLang="en-US" sz="1600" dirty="0">
                <a:latin typeface="Arial" panose="020B0604020202020204" pitchFamily="34" charset="0"/>
              </a:rPr>
              <a:t>How others perceive you?</a:t>
            </a:r>
          </a:p>
          <a:p>
            <a:r>
              <a:rPr lang="en-GB" altLang="en-US" sz="1600" dirty="0">
                <a:latin typeface="Arial" panose="020B0604020202020204" pitchFamily="34" charset="0"/>
              </a:rPr>
              <a:t>Why you do what you do?</a:t>
            </a:r>
          </a:p>
          <a:p>
            <a:r>
              <a:rPr lang="en-GB" sz="1500" b="0" dirty="0">
                <a:latin typeface="Arial" charset="0"/>
              </a:rPr>
              <a:t>Our eyes look outwards, we are aware of others shortcomings but not so much our own </a:t>
            </a:r>
          </a:p>
          <a:p>
            <a:pPr eaLnBrk="1" hangingPunct="1">
              <a:defRPr/>
            </a:pPr>
            <a:endParaRPr lang="en-GB" sz="1500" b="1" dirty="0">
              <a:latin typeface="Arial" charset="0"/>
            </a:endParaRPr>
          </a:p>
          <a:p>
            <a:pPr eaLnBrk="1" hangingPunct="1">
              <a:defRPr/>
            </a:pPr>
            <a:endParaRPr lang="en-GB" sz="1500" b="1" dirty="0">
              <a:latin typeface="Arial" charset="0"/>
            </a:endParaRPr>
          </a:p>
        </p:txBody>
      </p:sp>
    </p:spTree>
    <p:extLst>
      <p:ext uri="{BB962C8B-B14F-4D97-AF65-F5344CB8AC3E}">
        <p14:creationId xmlns:p14="http://schemas.microsoft.com/office/powerpoint/2010/main" val="31759609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Rot="1" noChangeAspect="1" noChangeArrowheads="1" noTextEdit="1"/>
          </p:cNvSpPr>
          <p:nvPr>
            <p:ph type="sldImg"/>
          </p:nvPr>
        </p:nvSpPr>
        <p:spPr bwMode="auto">
          <a:xfrm>
            <a:off x="939800" y="536575"/>
            <a:ext cx="5010150" cy="3759200"/>
          </a:xfrm>
          <a:noFill/>
          <a:ln>
            <a:solidFill>
              <a:srgbClr val="000000"/>
            </a:solidFill>
            <a:miter lim="800000"/>
            <a:headEnd/>
            <a:tailEnd/>
          </a:ln>
        </p:spPr>
      </p:sp>
      <p:sp>
        <p:nvSpPr>
          <p:cNvPr id="37891" name="Rectangle 3"/>
          <p:cNvSpPr>
            <a:spLocks noGrp="1" noChangeArrowheads="1"/>
          </p:cNvSpPr>
          <p:nvPr>
            <p:ph type="body" idx="1"/>
          </p:nvPr>
        </p:nvSpPr>
        <p:spPr>
          <a:xfrm>
            <a:off x="917575" y="4533900"/>
            <a:ext cx="5053013" cy="4506913"/>
          </a:xfrm>
          <a:ln/>
        </p:spPr>
        <p:txBody>
          <a:bodyPr>
            <a:normAutofit/>
          </a:bodyPr>
          <a:lstStyle/>
          <a:p>
            <a:r>
              <a:rPr lang="en-GB" altLang="en-US" sz="1600" dirty="0">
                <a:latin typeface="Arial" panose="020B0604020202020204" pitchFamily="34" charset="0"/>
                <a:cs typeface="Arial" panose="020B0604020202020204" pitchFamily="34" charset="0"/>
              </a:rPr>
              <a:t>1 – preach too much </a:t>
            </a:r>
          </a:p>
          <a:p>
            <a:r>
              <a:rPr lang="en-GB" altLang="en-US" sz="1600" dirty="0">
                <a:latin typeface="Arial" panose="020B0604020202020204" pitchFamily="34" charset="0"/>
                <a:cs typeface="Arial" panose="020B0604020202020204" pitchFamily="34" charset="0"/>
              </a:rPr>
              <a:t>My behaviour changes a lot</a:t>
            </a:r>
          </a:p>
          <a:p>
            <a:r>
              <a:rPr lang="en-GB" sz="1600" dirty="0">
                <a:latin typeface="Arial" panose="020B0604020202020204" pitchFamily="34" charset="0"/>
                <a:cs typeface="Arial" panose="020B0604020202020204" pitchFamily="34" charset="0"/>
              </a:rPr>
              <a:t>Grandiose</a:t>
            </a:r>
            <a:r>
              <a:rPr lang="en-GB" sz="1600" b="1" dirty="0">
                <a:latin typeface="Arial" panose="020B0604020202020204" pitchFamily="34" charset="0"/>
                <a:cs typeface="Arial" panose="020B0604020202020204" pitchFamily="34" charset="0"/>
              </a:rPr>
              <a:t> - </a:t>
            </a:r>
            <a:r>
              <a:rPr lang="en-GB" sz="1600" dirty="0">
                <a:latin typeface="Arial" panose="020B0604020202020204" pitchFamily="34" charset="0"/>
                <a:cs typeface="Arial" panose="020B0604020202020204" pitchFamily="34" charset="0"/>
              </a:rPr>
              <a:t>making over-the-top overtures to how confident I am in my ideas</a:t>
            </a:r>
            <a:endParaRPr lang="en-GB" sz="1500" b="1" dirty="0">
              <a:latin typeface="Arial" charset="0"/>
            </a:endParaRPr>
          </a:p>
          <a:p>
            <a:pPr eaLnBrk="1" hangingPunct="1">
              <a:defRPr/>
            </a:pPr>
            <a:endParaRPr lang="en-GB" sz="1500" b="1" dirty="0">
              <a:latin typeface="Arial" charset="0"/>
            </a:endParaRPr>
          </a:p>
        </p:txBody>
      </p:sp>
    </p:spTree>
    <p:extLst>
      <p:ext uri="{BB962C8B-B14F-4D97-AF65-F5344CB8AC3E}">
        <p14:creationId xmlns:p14="http://schemas.microsoft.com/office/powerpoint/2010/main" val="42682299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9AA6B6CB-155C-4A66-82EC-9CA2EABE57B9}" type="slidenum">
              <a:rPr lang="en-GB" smtClean="0"/>
              <a:pPr>
                <a:defRPr/>
              </a:pPr>
              <a:t>9</a:t>
            </a:fld>
            <a:endParaRPr lang="en-GB"/>
          </a:p>
        </p:txBody>
      </p:sp>
    </p:spTree>
    <p:extLst>
      <p:ext uri="{BB962C8B-B14F-4D97-AF65-F5344CB8AC3E}">
        <p14:creationId xmlns:p14="http://schemas.microsoft.com/office/powerpoint/2010/main" val="42382752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21272563-A52E-41EA-9EA4-EF544A31FDDC}" type="datetimeFigureOut">
              <a:rPr lang="en-US"/>
              <a:pPr>
                <a:defRPr/>
              </a:pPr>
              <a:t>8/5/2021</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9658F201-3084-4394-8416-198D03FDA5D3}" type="slidenum">
              <a:rPr lang="en-GB"/>
              <a:pPr>
                <a:defRPr/>
              </a:pPr>
              <a:t>‹#›</a:t>
            </a:fld>
            <a:endParaRPr lang="en-GB"/>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DF61BE41-5520-4511-9022-2EE6E3024C64}" type="datetimeFigureOut">
              <a:rPr lang="en-US"/>
              <a:pPr>
                <a:defRPr/>
              </a:pPr>
              <a:t>8/5/2021</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4CB139CF-1197-4FDA-BA90-B56F28FD1C7F}" type="slidenum">
              <a:rPr lang="en-GB"/>
              <a:pPr>
                <a:defRPr/>
              </a:pPr>
              <a:t>‹#›</a:t>
            </a:fld>
            <a:endParaRPr lang="en-GB"/>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0B73B5F1-3F3F-4DDF-874B-D46756F88A25}" type="datetimeFigureOut">
              <a:rPr lang="en-US"/>
              <a:pPr>
                <a:defRPr/>
              </a:pPr>
              <a:t>8/5/2021</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9B4BCA93-BF32-444F-AE37-9D897A3CD813}" type="slidenum">
              <a:rPr lang="en-GB"/>
              <a:pPr>
                <a:defRPr/>
              </a:pPr>
              <a:t>‹#›</a:t>
            </a:fld>
            <a:endParaRPr lang="en-GB"/>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84531362-5ED1-4476-BA6E-B23CBE5B6428}" type="datetimeFigureOut">
              <a:rPr lang="en-US"/>
              <a:pPr>
                <a:defRPr/>
              </a:pPr>
              <a:t>8/5/2021</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FB181AC8-3AAD-4DCE-8CA2-1B35A2862C69}" type="slidenum">
              <a:rPr lang="en-GB"/>
              <a:pPr>
                <a:defRPr/>
              </a:pPr>
              <a:t>‹#›</a:t>
            </a:fld>
            <a:endParaRPr lang="en-GB"/>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D9B7BEC3-0875-4594-AB3A-5F9698243E53}" type="datetimeFigureOut">
              <a:rPr lang="en-US"/>
              <a:pPr>
                <a:defRPr/>
              </a:pPr>
              <a:t>8/5/2021</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5BD6378F-F400-4F58-BC28-7D918B150E68}" type="slidenum">
              <a:rPr lang="en-GB"/>
              <a:pPr>
                <a:defRPr/>
              </a:pPr>
              <a:t>‹#›</a:t>
            </a:fld>
            <a:endParaRPr lang="en-GB"/>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p:cNvSpPr>
            <a:spLocks noGrp="1"/>
          </p:cNvSpPr>
          <p:nvPr>
            <p:ph type="dt" sz="half" idx="10"/>
          </p:nvPr>
        </p:nvSpPr>
        <p:spPr/>
        <p:txBody>
          <a:bodyPr/>
          <a:lstStyle>
            <a:lvl1pPr>
              <a:defRPr/>
            </a:lvl1pPr>
          </a:lstStyle>
          <a:p>
            <a:pPr>
              <a:defRPr/>
            </a:pPr>
            <a:fld id="{E3F6D0BC-696A-47CF-9DAB-96AC15BB5FFC}" type="datetimeFigureOut">
              <a:rPr lang="en-US"/>
              <a:pPr>
                <a:defRPr/>
              </a:pPr>
              <a:t>8/5/2021</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81E32085-EC40-498C-A16C-374C3305C3A8}" type="slidenum">
              <a:rPr lang="en-GB"/>
              <a:pPr>
                <a:defRPr/>
              </a:pPr>
              <a:t>‹#›</a:t>
            </a:fld>
            <a:endParaRPr lang="en-GB"/>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p:cNvSpPr>
            <a:spLocks noGrp="1"/>
          </p:cNvSpPr>
          <p:nvPr>
            <p:ph type="dt" sz="half" idx="10"/>
          </p:nvPr>
        </p:nvSpPr>
        <p:spPr/>
        <p:txBody>
          <a:bodyPr/>
          <a:lstStyle>
            <a:lvl1pPr>
              <a:defRPr/>
            </a:lvl1pPr>
          </a:lstStyle>
          <a:p>
            <a:pPr>
              <a:defRPr/>
            </a:pPr>
            <a:fld id="{794A7549-61DF-492C-8F26-19F2B1991DC0}" type="datetimeFigureOut">
              <a:rPr lang="en-US"/>
              <a:pPr>
                <a:defRPr/>
              </a:pPr>
              <a:t>8/5/2021</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1C199C74-7E6C-4EC2-AECF-5EBB9668506B}" type="slidenum">
              <a:rPr lang="en-GB"/>
              <a:pPr>
                <a:defRPr/>
              </a:pPr>
              <a:t>‹#›</a:t>
            </a:fld>
            <a:endParaRPr lang="en-GB"/>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62740808-C20D-47F4-AF8D-5358BE675D4F}" type="datetimeFigureOut">
              <a:rPr lang="en-US"/>
              <a:pPr>
                <a:defRPr/>
              </a:pPr>
              <a:t>8/5/2021</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45A08882-56A1-4805-9B4B-B1B69FE4582C}" type="slidenum">
              <a:rPr lang="en-GB"/>
              <a:pPr>
                <a:defRPr/>
              </a:pPr>
              <a:t>‹#›</a:t>
            </a:fld>
            <a:endParaRPr lang="en-GB"/>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0138183-6ADE-48F1-9224-6302457899FD}" type="datetimeFigureOut">
              <a:rPr lang="en-US"/>
              <a:pPr>
                <a:defRPr/>
              </a:pPr>
              <a:t>8/5/2021</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02FF2841-E415-4681-8CDE-981F9976707A}" type="slidenum">
              <a:rPr lang="en-GB"/>
              <a:pPr>
                <a:defRPr/>
              </a:pPr>
              <a:t>‹#›</a:t>
            </a:fld>
            <a:endParaRPr lang="en-GB"/>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1B8593EA-A3F5-4CD8-BF7A-9DBFFFEC5666}" type="datetimeFigureOut">
              <a:rPr lang="en-US"/>
              <a:pPr>
                <a:defRPr/>
              </a:pPr>
              <a:t>8/5/2021</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2DDFF112-77AA-47BA-B420-3427790D9E5B}" type="slidenum">
              <a:rPr lang="en-GB"/>
              <a:pPr>
                <a:defRPr/>
              </a:pPr>
              <a:t>‹#›</a:t>
            </a:fld>
            <a:endParaRPr lang="en-GB"/>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E5D68BF-FAB1-408C-B4E7-67368D62464E}" type="datetimeFigureOut">
              <a:rPr lang="en-US"/>
              <a:pPr>
                <a:defRPr/>
              </a:pPr>
              <a:t>8/5/2021</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D4AE2F9C-3A58-4ABA-A34E-A01101C4C0A0}" type="slidenum">
              <a:rPr lang="en-GB"/>
              <a:pPr>
                <a:defRPr/>
              </a:pPr>
              <a:t>‹#›</a:t>
            </a:fld>
            <a:endParaRPr lang="en-GB"/>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GB"/>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96E253FD-428C-4DD8-A243-1333149B89CB}" type="datetimeFigureOut">
              <a:rPr lang="en-US"/>
              <a:pPr>
                <a:defRPr/>
              </a:pPr>
              <a:t>8/5/2021</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C1D7F32E-1DDF-47F9-BC65-D51BD56F0898}"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ransition/>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9.jpe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3" Type="http://schemas.openxmlformats.org/officeDocument/2006/relationships/customXml" Target="../ink/ink7.xml"/><Relationship Id="rId18" Type="http://schemas.openxmlformats.org/officeDocument/2006/relationships/customXml" Target="../ink/ink12.xml"/><Relationship Id="rId26" Type="http://schemas.openxmlformats.org/officeDocument/2006/relationships/customXml" Target="../ink/ink19.xml"/><Relationship Id="rId39" Type="http://schemas.openxmlformats.org/officeDocument/2006/relationships/customXml" Target="../ink/ink31.xml"/><Relationship Id="rId21" Type="http://schemas.openxmlformats.org/officeDocument/2006/relationships/customXml" Target="../ink/ink15.xml"/><Relationship Id="rId34" Type="http://schemas.openxmlformats.org/officeDocument/2006/relationships/customXml" Target="../ink/ink26.xml"/><Relationship Id="rId42" Type="http://schemas.openxmlformats.org/officeDocument/2006/relationships/customXml" Target="../ink/ink34.xml"/><Relationship Id="rId47" Type="http://schemas.openxmlformats.org/officeDocument/2006/relationships/customXml" Target="../ink/ink39.xml"/><Relationship Id="rId50" Type="http://schemas.openxmlformats.org/officeDocument/2006/relationships/customXml" Target="../ink/ink42.xml"/><Relationship Id="rId55" Type="http://schemas.openxmlformats.org/officeDocument/2006/relationships/customXml" Target="../ink/ink46.xml"/><Relationship Id="rId7" Type="http://schemas.openxmlformats.org/officeDocument/2006/relationships/image" Target="../media/image19.png"/><Relationship Id="rId2" Type="http://schemas.openxmlformats.org/officeDocument/2006/relationships/notesSlide" Target="../notesSlides/notesSlide13.xml"/><Relationship Id="rId16" Type="http://schemas.openxmlformats.org/officeDocument/2006/relationships/customXml" Target="../ink/ink10.xml"/><Relationship Id="rId29" Type="http://schemas.openxmlformats.org/officeDocument/2006/relationships/customXml" Target="../ink/ink21.xml"/><Relationship Id="rId11" Type="http://schemas.openxmlformats.org/officeDocument/2006/relationships/customXml" Target="../ink/ink5.xml"/><Relationship Id="rId24" Type="http://schemas.openxmlformats.org/officeDocument/2006/relationships/customXml" Target="../ink/ink18.xml"/><Relationship Id="rId32" Type="http://schemas.openxmlformats.org/officeDocument/2006/relationships/customXml" Target="../ink/ink24.xml"/><Relationship Id="rId37" Type="http://schemas.openxmlformats.org/officeDocument/2006/relationships/customXml" Target="../ink/ink29.xml"/><Relationship Id="rId40" Type="http://schemas.openxmlformats.org/officeDocument/2006/relationships/customXml" Target="../ink/ink32.xml"/><Relationship Id="rId45" Type="http://schemas.openxmlformats.org/officeDocument/2006/relationships/customXml" Target="../ink/ink37.xml"/><Relationship Id="rId53" Type="http://schemas.openxmlformats.org/officeDocument/2006/relationships/image" Target="../media/image23.png"/><Relationship Id="rId58" Type="http://schemas.openxmlformats.org/officeDocument/2006/relationships/customXml" Target="../ink/ink49.xml"/><Relationship Id="rId5" Type="http://schemas.openxmlformats.org/officeDocument/2006/relationships/image" Target="../media/image18.png"/><Relationship Id="rId19" Type="http://schemas.openxmlformats.org/officeDocument/2006/relationships/customXml" Target="../ink/ink13.xml"/><Relationship Id="rId4" Type="http://schemas.openxmlformats.org/officeDocument/2006/relationships/customXml" Target="../ink/ink1.xml"/><Relationship Id="rId9" Type="http://schemas.openxmlformats.org/officeDocument/2006/relationships/customXml" Target="../ink/ink4.xml"/><Relationship Id="rId14" Type="http://schemas.openxmlformats.org/officeDocument/2006/relationships/customXml" Target="../ink/ink8.xml"/><Relationship Id="rId22" Type="http://schemas.openxmlformats.org/officeDocument/2006/relationships/customXml" Target="../ink/ink16.xml"/><Relationship Id="rId27" Type="http://schemas.openxmlformats.org/officeDocument/2006/relationships/image" Target="../media/image22.png"/><Relationship Id="rId30" Type="http://schemas.openxmlformats.org/officeDocument/2006/relationships/customXml" Target="../ink/ink22.xml"/><Relationship Id="rId35" Type="http://schemas.openxmlformats.org/officeDocument/2006/relationships/customXml" Target="../ink/ink27.xml"/><Relationship Id="rId43" Type="http://schemas.openxmlformats.org/officeDocument/2006/relationships/customXml" Target="../ink/ink35.xml"/><Relationship Id="rId48" Type="http://schemas.openxmlformats.org/officeDocument/2006/relationships/customXml" Target="../ink/ink40.xml"/><Relationship Id="rId56" Type="http://schemas.openxmlformats.org/officeDocument/2006/relationships/customXml" Target="../ink/ink47.xml"/><Relationship Id="rId8" Type="http://schemas.openxmlformats.org/officeDocument/2006/relationships/customXml" Target="../ink/ink3.xml"/><Relationship Id="rId51" Type="http://schemas.openxmlformats.org/officeDocument/2006/relationships/customXml" Target="../ink/ink43.xml"/><Relationship Id="rId3" Type="http://schemas.openxmlformats.org/officeDocument/2006/relationships/image" Target="../media/image21.jpeg"/><Relationship Id="rId12" Type="http://schemas.openxmlformats.org/officeDocument/2006/relationships/customXml" Target="../ink/ink6.xml"/><Relationship Id="rId17" Type="http://schemas.openxmlformats.org/officeDocument/2006/relationships/customXml" Target="../ink/ink11.xml"/><Relationship Id="rId25" Type="http://schemas.openxmlformats.org/officeDocument/2006/relationships/image" Target="../media/image21.png"/><Relationship Id="rId33" Type="http://schemas.openxmlformats.org/officeDocument/2006/relationships/customXml" Target="../ink/ink25.xml"/><Relationship Id="rId38" Type="http://schemas.openxmlformats.org/officeDocument/2006/relationships/customXml" Target="../ink/ink30.xml"/><Relationship Id="rId46" Type="http://schemas.openxmlformats.org/officeDocument/2006/relationships/customXml" Target="../ink/ink38.xml"/><Relationship Id="rId20" Type="http://schemas.openxmlformats.org/officeDocument/2006/relationships/customXml" Target="../ink/ink14.xml"/><Relationship Id="rId41" Type="http://schemas.openxmlformats.org/officeDocument/2006/relationships/customXml" Target="../ink/ink33.xml"/><Relationship Id="rId54" Type="http://schemas.openxmlformats.org/officeDocument/2006/relationships/customXml" Target="../ink/ink45.xml"/><Relationship Id="rId1" Type="http://schemas.openxmlformats.org/officeDocument/2006/relationships/slideLayout" Target="../slideLayouts/slideLayout7.xml"/><Relationship Id="rId6" Type="http://schemas.openxmlformats.org/officeDocument/2006/relationships/customXml" Target="../ink/ink2.xml"/><Relationship Id="rId15" Type="http://schemas.openxmlformats.org/officeDocument/2006/relationships/customXml" Target="../ink/ink9.xml"/><Relationship Id="rId23" Type="http://schemas.openxmlformats.org/officeDocument/2006/relationships/customXml" Target="../ink/ink17.xml"/><Relationship Id="rId28" Type="http://schemas.openxmlformats.org/officeDocument/2006/relationships/customXml" Target="../ink/ink20.xml"/><Relationship Id="rId36" Type="http://schemas.openxmlformats.org/officeDocument/2006/relationships/customXml" Target="../ink/ink28.xml"/><Relationship Id="rId49" Type="http://schemas.openxmlformats.org/officeDocument/2006/relationships/customXml" Target="../ink/ink41.xml"/><Relationship Id="rId57" Type="http://schemas.openxmlformats.org/officeDocument/2006/relationships/customXml" Target="../ink/ink48.xml"/><Relationship Id="rId10" Type="http://schemas.openxmlformats.org/officeDocument/2006/relationships/image" Target="../media/image200.png"/><Relationship Id="rId31" Type="http://schemas.openxmlformats.org/officeDocument/2006/relationships/customXml" Target="../ink/ink23.xml"/><Relationship Id="rId44" Type="http://schemas.openxmlformats.org/officeDocument/2006/relationships/customXml" Target="../ink/ink36.xml"/><Relationship Id="rId52" Type="http://schemas.openxmlformats.org/officeDocument/2006/relationships/customXml" Target="../ink/ink4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2.jpeg"/><Relationship Id="rId1" Type="http://schemas.openxmlformats.org/officeDocument/2006/relationships/slideLayout" Target="../slideLayouts/slideLayout7.xml"/><Relationship Id="rId4" Type="http://schemas.openxmlformats.org/officeDocument/2006/relationships/image" Target="../media/image25.svg"/></Relationships>
</file>

<file path=ppt/slides/_rels/slide16.xml.rels><?xml version="1.0" encoding="UTF-8" standalone="yes"?>
<Relationships xmlns="http://schemas.openxmlformats.org/package/2006/relationships"><Relationship Id="rId3" Type="http://schemas.openxmlformats.org/officeDocument/2006/relationships/image" Target="../media/image26.jp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28.jpeg"/><Relationship Id="rId7" Type="http://schemas.openxmlformats.org/officeDocument/2006/relationships/image" Target="../media/image32.jpeg"/><Relationship Id="rId2" Type="http://schemas.openxmlformats.org/officeDocument/2006/relationships/notesSlide" Target="../notesSlides/notesSlide17.xml"/><Relationship Id="rId1" Type="http://schemas.openxmlformats.org/officeDocument/2006/relationships/slideLayout" Target="../slideLayouts/slideLayout7.xml"/><Relationship Id="rId6" Type="http://schemas.openxmlformats.org/officeDocument/2006/relationships/image" Target="../media/image31.png"/><Relationship Id="rId5" Type="http://schemas.openxmlformats.org/officeDocument/2006/relationships/image" Target="../media/image30.jpeg"/><Relationship Id="rId4" Type="http://schemas.openxmlformats.org/officeDocument/2006/relationships/image" Target="../media/image29.jpe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hyperlink" Target="mailto:bernard.genge@gmail.com" TargetMode="External"/><Relationship Id="rId2" Type="http://schemas.openxmlformats.org/officeDocument/2006/relationships/hyperlink" Target="https://eur02.safelinks.protection.outlook.com/?url=https%3A%2F%2Fwww.facebook.com%2Fgroups%2F216645969611627%2F%3Fref%3Dshare&amp;data=02%7C01%7C%7C9f2bb0b5f70d4f12c69708d86c2c7235%7C84df9e7fe9f640afb435aaaaaaaaaaaa%7C1%7C0%7C637378285429415973&amp;sdata=OUd%2FJQAaEfvMVmMAIgvJ65qfx1iv3HIYyTwusNHbhig%3D&amp;reserved=0"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ww.youtube.com/watch?v=R9qVa4LoJx8" TargetMode="External"/><Relationship Id="rId2" Type="http://schemas.openxmlformats.org/officeDocument/2006/relationships/hyperlink" Target="https://www.youtube.com/watch?v=tGdsOXZpyWE"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www.youtube.com/watch?v=o4d8UNDeKu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8.jpeg"/></Relationships>
</file>

<file path=ppt/slides/_rels/slide8.xml.rels><?xml version="1.0" encoding="UTF-8" standalone="yes"?>
<Relationships xmlns="http://schemas.openxmlformats.org/package/2006/relationships"><Relationship Id="rId8" Type="http://schemas.openxmlformats.org/officeDocument/2006/relationships/image" Target="../media/image14.jpeg"/><Relationship Id="rId3" Type="http://schemas.openxmlformats.org/officeDocument/2006/relationships/image" Target="../media/image9.jpeg"/><Relationship Id="rId7" Type="http://schemas.openxmlformats.org/officeDocument/2006/relationships/image" Target="../media/image13.jpeg"/><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image" Target="../media/image12.jpeg"/><Relationship Id="rId11" Type="http://schemas.openxmlformats.org/officeDocument/2006/relationships/image" Target="../media/image17.jpeg"/><Relationship Id="rId5" Type="http://schemas.openxmlformats.org/officeDocument/2006/relationships/image" Target="../media/image11.jpeg"/><Relationship Id="rId10" Type="http://schemas.openxmlformats.org/officeDocument/2006/relationships/image" Target="../media/image16.jpeg"/><Relationship Id="rId4" Type="http://schemas.openxmlformats.org/officeDocument/2006/relationships/image" Target="../media/image10.jpeg"/><Relationship Id="rId9" Type="http://schemas.openxmlformats.org/officeDocument/2006/relationships/image" Target="../media/image15.jpe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p:nvPr/>
        </p:nvSpPr>
        <p:spPr>
          <a:xfrm>
            <a:off x="-17463" y="0"/>
            <a:ext cx="9178926" cy="685800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r>
              <a:rPr lang="en-US" sz="4400" b="1" dirty="0">
                <a:solidFill>
                  <a:srgbClr val="FFFFFF"/>
                </a:solidFill>
                <a:cs typeface="Arial" charset="0"/>
              </a:rPr>
              <a:t>Self-awareness – the foundation for Personal Resilience and Development</a:t>
            </a:r>
          </a:p>
          <a:p>
            <a:pPr algn="ctr"/>
            <a:r>
              <a:rPr lang="en-US" sz="3200" b="1" dirty="0">
                <a:solidFill>
                  <a:srgbClr val="FFFFFF"/>
                </a:solidFill>
                <a:cs typeface="Arial" charset="0"/>
              </a:rPr>
              <a:t>With</a:t>
            </a:r>
          </a:p>
          <a:p>
            <a:pPr algn="ctr"/>
            <a:r>
              <a:rPr lang="en-US" sz="3200" b="1" dirty="0">
                <a:solidFill>
                  <a:srgbClr val="FFFFFF"/>
                </a:solidFill>
                <a:cs typeface="Arial" charset="0"/>
              </a:rPr>
              <a:t>Bernard Genge</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The three C&amp;#39;s of Delegation | Rebecca Bradshaw">
            <a:extLst>
              <a:ext uri="{FF2B5EF4-FFF2-40B4-BE49-F238E27FC236}">
                <a16:creationId xmlns:a16="http://schemas.microsoft.com/office/drawing/2014/main" id="{757FCED3-9811-44D7-BC13-37782225978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7508" y="1595437"/>
            <a:ext cx="3810000" cy="3667125"/>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74967103-75D2-40BA-8A2C-332659685F4F}"/>
              </a:ext>
            </a:extLst>
          </p:cNvPr>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eaLnBrk="1" hangingPunct="1">
              <a:defRPr/>
            </a:pPr>
            <a:r>
              <a:rPr lang="en-GB" sz="2400" dirty="0">
                <a:solidFill>
                  <a:schemeClr val="bg1"/>
                </a:solidFill>
                <a:latin typeface="Arial" charset="0"/>
                <a:cs typeface="Arial" charset="0"/>
              </a:rPr>
              <a:t>What to consider to develop self-awareness</a:t>
            </a:r>
            <a:endParaRPr lang="en-US" sz="2400" dirty="0">
              <a:solidFill>
                <a:schemeClr val="bg1"/>
              </a:solidFill>
              <a:cs typeface="Arial" charset="0"/>
            </a:endParaRPr>
          </a:p>
        </p:txBody>
      </p:sp>
      <p:pic>
        <p:nvPicPr>
          <p:cNvPr id="2052" name="Picture 4" descr="Meetville | Mistake quotes, Humble quotes, Wisdom quotes">
            <a:extLst>
              <a:ext uri="{FF2B5EF4-FFF2-40B4-BE49-F238E27FC236}">
                <a16:creationId xmlns:a16="http://schemas.microsoft.com/office/drawing/2014/main" id="{BA40CC38-4553-4651-A959-BF968740359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36096" y="1700808"/>
            <a:ext cx="3528392" cy="35617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2155367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3" name="Rectangle 212"/>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r>
              <a:rPr lang="en-GB" sz="2400" dirty="0">
                <a:solidFill>
                  <a:schemeClr val="bg1"/>
                </a:solidFill>
                <a:latin typeface="Arial" charset="0"/>
                <a:cs typeface="Arial" charset="0"/>
              </a:rPr>
              <a:t> Our internal standards that guide our behaviour </a:t>
            </a:r>
            <a:endParaRPr lang="en-US" sz="2400" dirty="0">
              <a:solidFill>
                <a:schemeClr val="bg1"/>
              </a:solidFill>
              <a:cs typeface="Arial" charset="0"/>
            </a:endParaRPr>
          </a:p>
        </p:txBody>
      </p:sp>
      <p:sp>
        <p:nvSpPr>
          <p:cNvPr id="2" name="TextBox 1"/>
          <p:cNvSpPr txBox="1"/>
          <p:nvPr/>
        </p:nvSpPr>
        <p:spPr>
          <a:xfrm>
            <a:off x="38615" y="980728"/>
            <a:ext cx="9105385" cy="1200329"/>
          </a:xfrm>
          <a:prstGeom prst="rect">
            <a:avLst/>
          </a:prstGeom>
          <a:noFill/>
        </p:spPr>
        <p:txBody>
          <a:bodyPr wrap="square" rtlCol="0">
            <a:spAutoFit/>
          </a:bodyPr>
          <a:lstStyle/>
          <a:p>
            <a:r>
              <a:rPr lang="en-GB" dirty="0"/>
              <a:t>On the left write down the standards you set yourself or aspire towards, then on the right times when you behaved in a way that demonstrated those standards i.e. you led by example: </a:t>
            </a:r>
          </a:p>
          <a:p>
            <a:r>
              <a:rPr lang="en-GB" dirty="0"/>
              <a:t>	My standards                       Times when I demonstrated them</a:t>
            </a:r>
          </a:p>
        </p:txBody>
      </p:sp>
      <p:graphicFrame>
        <p:nvGraphicFramePr>
          <p:cNvPr id="6" name="Table 5"/>
          <p:cNvGraphicFramePr>
            <a:graphicFrameLocks noGrp="1"/>
          </p:cNvGraphicFramePr>
          <p:nvPr>
            <p:extLst>
              <p:ext uri="{D42A27DB-BD31-4B8C-83A1-F6EECF244321}">
                <p14:modId xmlns:p14="http://schemas.microsoft.com/office/powerpoint/2010/main" val="2189459920"/>
              </p:ext>
            </p:extLst>
          </p:nvPr>
        </p:nvGraphicFramePr>
        <p:xfrm>
          <a:off x="467544" y="2429749"/>
          <a:ext cx="6840760" cy="3768694"/>
        </p:xfrm>
        <a:graphic>
          <a:graphicData uri="http://schemas.openxmlformats.org/drawingml/2006/table">
            <a:tbl>
              <a:tblPr firstRow="1" bandRow="1">
                <a:tableStyleId>{616DA210-FB5B-4158-B5E0-FEB733F419BA}</a:tableStyleId>
              </a:tblPr>
              <a:tblGrid>
                <a:gridCol w="3420380">
                  <a:extLst>
                    <a:ext uri="{9D8B030D-6E8A-4147-A177-3AD203B41FA5}">
                      <a16:colId xmlns:a16="http://schemas.microsoft.com/office/drawing/2014/main" val="814615837"/>
                    </a:ext>
                  </a:extLst>
                </a:gridCol>
                <a:gridCol w="3420380">
                  <a:extLst>
                    <a:ext uri="{9D8B030D-6E8A-4147-A177-3AD203B41FA5}">
                      <a16:colId xmlns:a16="http://schemas.microsoft.com/office/drawing/2014/main" val="2780700237"/>
                    </a:ext>
                  </a:extLst>
                </a:gridCol>
              </a:tblGrid>
              <a:tr h="3768694">
                <a:tc>
                  <a:txBody>
                    <a:bodyPr/>
                    <a:lstStyle/>
                    <a:p>
                      <a:endParaRPr lang="en-GB" dirty="0"/>
                    </a:p>
                  </a:txBody>
                  <a:tcPr/>
                </a:tc>
                <a:tc>
                  <a:txBody>
                    <a:bodyPr/>
                    <a:lstStyle/>
                    <a:p>
                      <a:endParaRPr lang="en-GB" dirty="0"/>
                    </a:p>
                  </a:txBody>
                  <a:tcPr/>
                </a:tc>
                <a:extLst>
                  <a:ext uri="{0D108BD9-81ED-4DB2-BD59-A6C34878D82A}">
                    <a16:rowId xmlns:a16="http://schemas.microsoft.com/office/drawing/2014/main" val="1834447040"/>
                  </a:ext>
                </a:extLst>
              </a:tr>
            </a:tbl>
          </a:graphicData>
        </a:graphic>
      </p:graphicFrame>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3" name="Rectangle 212"/>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r>
              <a:rPr lang="en-GB" sz="2400" dirty="0">
                <a:solidFill>
                  <a:schemeClr val="bg1"/>
                </a:solidFill>
                <a:latin typeface="Arial" charset="0"/>
                <a:cs typeface="Arial" charset="0"/>
              </a:rPr>
              <a:t> Personal SWOT</a:t>
            </a:r>
            <a:endParaRPr lang="en-US" sz="2400" dirty="0">
              <a:solidFill>
                <a:schemeClr val="bg1"/>
              </a:solidFill>
              <a:cs typeface="Arial" charset="0"/>
            </a:endParaRPr>
          </a:p>
        </p:txBody>
      </p:sp>
      <p:pic>
        <p:nvPicPr>
          <p:cNvPr id="2050" name="Picture 2" descr="http://static2.creately.com/blog/wp-content/uploads/2012/03/SWOT-Analysis-Template-for-Printing.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5576" y="908720"/>
            <a:ext cx="7272808" cy="56546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10171193"/>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3" name="Rectangle 212"/>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r>
              <a:rPr lang="en-GB" sz="2400" dirty="0">
                <a:solidFill>
                  <a:schemeClr val="bg1"/>
                </a:solidFill>
                <a:latin typeface="Arial" charset="0"/>
                <a:cs typeface="Arial" charset="0"/>
              </a:rPr>
              <a:t> Wheel of life – how smooth or bumpy is your ride in life?</a:t>
            </a:r>
            <a:endParaRPr lang="en-US" sz="2400" dirty="0">
              <a:solidFill>
                <a:schemeClr val="bg1"/>
              </a:solidFill>
              <a:cs typeface="Arial" charset="0"/>
            </a:endParaRPr>
          </a:p>
        </p:txBody>
      </p:sp>
      <p:pic>
        <p:nvPicPr>
          <p:cNvPr id="3074" name="Picture 2" descr="https://www.mindtools.com/media/Diagrams/WheelofLife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174" y="837664"/>
            <a:ext cx="9144000" cy="5654674"/>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67B33330-2BA1-49C7-9F02-945F08DDE006}"/>
              </a:ext>
            </a:extLst>
          </p:cNvPr>
          <p:cNvSpPr txBox="1"/>
          <p:nvPr/>
        </p:nvSpPr>
        <p:spPr>
          <a:xfrm>
            <a:off x="3811853" y="896539"/>
            <a:ext cx="1582484" cy="369332"/>
          </a:xfrm>
          <a:prstGeom prst="rect">
            <a:avLst/>
          </a:prstGeom>
          <a:noFill/>
        </p:spPr>
        <p:txBody>
          <a:bodyPr wrap="none" rtlCol="0">
            <a:spAutoFit/>
          </a:bodyPr>
          <a:lstStyle/>
          <a:p>
            <a:r>
              <a:rPr lang="en-US" dirty="0"/>
              <a:t>Health/fitness</a:t>
            </a:r>
            <a:endParaRPr lang="en-GB" dirty="0"/>
          </a:p>
        </p:txBody>
      </p:sp>
      <p:sp>
        <p:nvSpPr>
          <p:cNvPr id="3" name="TextBox 2">
            <a:extLst>
              <a:ext uri="{FF2B5EF4-FFF2-40B4-BE49-F238E27FC236}">
                <a16:creationId xmlns:a16="http://schemas.microsoft.com/office/drawing/2014/main" id="{61962F88-91AF-4995-921B-A7ADF9EB76CA}"/>
              </a:ext>
            </a:extLst>
          </p:cNvPr>
          <p:cNvSpPr txBox="1"/>
          <p:nvPr/>
        </p:nvSpPr>
        <p:spPr>
          <a:xfrm>
            <a:off x="7164288" y="1483010"/>
            <a:ext cx="889987" cy="369332"/>
          </a:xfrm>
          <a:prstGeom prst="rect">
            <a:avLst/>
          </a:prstGeom>
          <a:noFill/>
        </p:spPr>
        <p:txBody>
          <a:bodyPr wrap="none" rtlCol="0">
            <a:spAutoFit/>
          </a:bodyPr>
          <a:lstStyle/>
          <a:p>
            <a:r>
              <a:rPr lang="en-US" dirty="0"/>
              <a:t>Career</a:t>
            </a:r>
            <a:endParaRPr lang="en-GB" dirty="0"/>
          </a:p>
        </p:txBody>
      </p:sp>
      <p:sp>
        <p:nvSpPr>
          <p:cNvPr id="4" name="TextBox 3">
            <a:extLst>
              <a:ext uri="{FF2B5EF4-FFF2-40B4-BE49-F238E27FC236}">
                <a16:creationId xmlns:a16="http://schemas.microsoft.com/office/drawing/2014/main" id="{5BDC3E23-E6D8-42CD-833B-7EB7A813EB1D}"/>
              </a:ext>
            </a:extLst>
          </p:cNvPr>
          <p:cNvSpPr txBox="1"/>
          <p:nvPr/>
        </p:nvSpPr>
        <p:spPr>
          <a:xfrm>
            <a:off x="179512" y="1525434"/>
            <a:ext cx="2069797" cy="369332"/>
          </a:xfrm>
          <a:prstGeom prst="rect">
            <a:avLst/>
          </a:prstGeom>
          <a:noFill/>
        </p:spPr>
        <p:txBody>
          <a:bodyPr wrap="none" rtlCol="0">
            <a:spAutoFit/>
          </a:bodyPr>
          <a:lstStyle/>
          <a:p>
            <a:r>
              <a:rPr lang="en-US" dirty="0"/>
              <a:t>Friends and family</a:t>
            </a:r>
            <a:endParaRPr lang="en-GB" dirty="0"/>
          </a:p>
        </p:txBody>
      </p:sp>
      <p:sp>
        <p:nvSpPr>
          <p:cNvPr id="5" name="TextBox 4">
            <a:extLst>
              <a:ext uri="{FF2B5EF4-FFF2-40B4-BE49-F238E27FC236}">
                <a16:creationId xmlns:a16="http://schemas.microsoft.com/office/drawing/2014/main" id="{8D88955C-FAA3-4C7C-B72F-ABD7BE6EB05B}"/>
              </a:ext>
            </a:extLst>
          </p:cNvPr>
          <p:cNvSpPr txBox="1"/>
          <p:nvPr/>
        </p:nvSpPr>
        <p:spPr>
          <a:xfrm>
            <a:off x="8058354" y="3132313"/>
            <a:ext cx="1120820" cy="369332"/>
          </a:xfrm>
          <a:prstGeom prst="rect">
            <a:avLst/>
          </a:prstGeom>
          <a:noFill/>
        </p:spPr>
        <p:txBody>
          <a:bodyPr wrap="none" rtlCol="0">
            <a:spAutoFit/>
          </a:bodyPr>
          <a:lstStyle/>
          <a:p>
            <a:r>
              <a:rPr lang="en-US" dirty="0"/>
              <a:t>Finances</a:t>
            </a:r>
            <a:endParaRPr lang="en-GB" dirty="0"/>
          </a:p>
        </p:txBody>
      </p:sp>
      <p:sp>
        <p:nvSpPr>
          <p:cNvPr id="6" name="TextBox 5">
            <a:extLst>
              <a:ext uri="{FF2B5EF4-FFF2-40B4-BE49-F238E27FC236}">
                <a16:creationId xmlns:a16="http://schemas.microsoft.com/office/drawing/2014/main" id="{0ADC347E-0A5F-4E02-9A14-E3D32BB8F1B0}"/>
              </a:ext>
            </a:extLst>
          </p:cNvPr>
          <p:cNvSpPr txBox="1"/>
          <p:nvPr/>
        </p:nvSpPr>
        <p:spPr>
          <a:xfrm>
            <a:off x="0" y="2993814"/>
            <a:ext cx="1640911" cy="646331"/>
          </a:xfrm>
          <a:prstGeom prst="rect">
            <a:avLst/>
          </a:prstGeom>
          <a:noFill/>
        </p:spPr>
        <p:txBody>
          <a:bodyPr wrap="square" rtlCol="0">
            <a:spAutoFit/>
          </a:bodyPr>
          <a:lstStyle/>
          <a:p>
            <a:r>
              <a:rPr lang="en-US" dirty="0"/>
              <a:t>Personal Development</a:t>
            </a:r>
            <a:endParaRPr lang="en-GB" dirty="0"/>
          </a:p>
        </p:txBody>
      </p:sp>
      <p:sp>
        <p:nvSpPr>
          <p:cNvPr id="7" name="Star: 4 Points 6">
            <a:extLst>
              <a:ext uri="{FF2B5EF4-FFF2-40B4-BE49-F238E27FC236}">
                <a16:creationId xmlns:a16="http://schemas.microsoft.com/office/drawing/2014/main" id="{B8BB5B2C-9297-4F19-8F12-C851D2191ADB}"/>
              </a:ext>
            </a:extLst>
          </p:cNvPr>
          <p:cNvSpPr/>
          <p:nvPr/>
        </p:nvSpPr>
        <p:spPr>
          <a:xfrm>
            <a:off x="2771800" y="2217913"/>
            <a:ext cx="914400" cy="914400"/>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Star: 4 Points 9">
            <a:extLst>
              <a:ext uri="{FF2B5EF4-FFF2-40B4-BE49-F238E27FC236}">
                <a16:creationId xmlns:a16="http://schemas.microsoft.com/office/drawing/2014/main" id="{53F2DF05-AB0B-4155-BA63-9E7E1A2725E5}"/>
              </a:ext>
            </a:extLst>
          </p:cNvPr>
          <p:cNvSpPr/>
          <p:nvPr/>
        </p:nvSpPr>
        <p:spPr>
          <a:xfrm>
            <a:off x="4145895" y="1525434"/>
            <a:ext cx="914400" cy="914400"/>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Star: 4 Points 10">
            <a:extLst>
              <a:ext uri="{FF2B5EF4-FFF2-40B4-BE49-F238E27FC236}">
                <a16:creationId xmlns:a16="http://schemas.microsoft.com/office/drawing/2014/main" id="{69F5BFCF-CBDA-40F7-97B3-F1F4C2C4E602}"/>
              </a:ext>
            </a:extLst>
          </p:cNvPr>
          <p:cNvSpPr/>
          <p:nvPr/>
        </p:nvSpPr>
        <p:spPr>
          <a:xfrm>
            <a:off x="6360030" y="1710100"/>
            <a:ext cx="914400" cy="914400"/>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Star: 4 Points 11">
            <a:extLst>
              <a:ext uri="{FF2B5EF4-FFF2-40B4-BE49-F238E27FC236}">
                <a16:creationId xmlns:a16="http://schemas.microsoft.com/office/drawing/2014/main" id="{6082EB4D-D877-4D0F-8476-56405126E0E9}"/>
              </a:ext>
            </a:extLst>
          </p:cNvPr>
          <p:cNvSpPr/>
          <p:nvPr/>
        </p:nvSpPr>
        <p:spPr>
          <a:xfrm>
            <a:off x="5098665" y="3154290"/>
            <a:ext cx="914400" cy="914400"/>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Star: 4 Points 12">
            <a:extLst>
              <a:ext uri="{FF2B5EF4-FFF2-40B4-BE49-F238E27FC236}">
                <a16:creationId xmlns:a16="http://schemas.microsoft.com/office/drawing/2014/main" id="{0443DC32-A509-4CF9-B6EA-78B84CA8A816}"/>
              </a:ext>
            </a:extLst>
          </p:cNvPr>
          <p:cNvSpPr/>
          <p:nvPr/>
        </p:nvSpPr>
        <p:spPr>
          <a:xfrm>
            <a:off x="1183711" y="3154290"/>
            <a:ext cx="914400" cy="914400"/>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mc:AlternateContent xmlns:mc="http://schemas.openxmlformats.org/markup-compatibility/2006" xmlns:p14="http://schemas.microsoft.com/office/powerpoint/2010/main">
        <mc:Choice Requires="p14">
          <p:contentPart p14:bwMode="auto" r:id="rId4">
            <p14:nvContentPartPr>
              <p14:cNvPr id="8" name="Ink 7">
                <a:extLst>
                  <a:ext uri="{FF2B5EF4-FFF2-40B4-BE49-F238E27FC236}">
                    <a16:creationId xmlns:a16="http://schemas.microsoft.com/office/drawing/2014/main" id="{0AE065D3-3201-4C22-B8B7-90C35D49775C}"/>
                  </a:ext>
                </a:extLst>
              </p14:cNvPr>
              <p14:cNvContentPartPr/>
              <p14:nvPr/>
            </p14:nvContentPartPr>
            <p14:xfrm>
              <a:off x="1687846" y="1898003"/>
              <a:ext cx="5052240" cy="1688040"/>
            </p14:xfrm>
          </p:contentPart>
        </mc:Choice>
        <mc:Fallback xmlns="">
          <p:pic>
            <p:nvPicPr>
              <p:cNvPr id="8" name="Ink 7">
                <a:extLst>
                  <a:ext uri="{FF2B5EF4-FFF2-40B4-BE49-F238E27FC236}">
                    <a16:creationId xmlns:a16="http://schemas.microsoft.com/office/drawing/2014/main" id="{0AE065D3-3201-4C22-B8B7-90C35D49775C}"/>
                  </a:ext>
                </a:extLst>
              </p:cNvPr>
              <p:cNvPicPr/>
              <p:nvPr/>
            </p:nvPicPr>
            <p:blipFill>
              <a:blip r:embed="rId5"/>
              <a:stretch>
                <a:fillRect/>
              </a:stretch>
            </p:blipFill>
            <p:spPr>
              <a:xfrm>
                <a:off x="1678846" y="1889003"/>
                <a:ext cx="5069880" cy="1705680"/>
              </a:xfrm>
              <a:prstGeom prst="rect">
                <a:avLst/>
              </a:prstGeom>
            </p:spPr>
          </p:pic>
        </mc:Fallback>
      </mc:AlternateContent>
      <p:grpSp>
        <p:nvGrpSpPr>
          <p:cNvPr id="17" name="Group 16">
            <a:extLst>
              <a:ext uri="{FF2B5EF4-FFF2-40B4-BE49-F238E27FC236}">
                <a16:creationId xmlns:a16="http://schemas.microsoft.com/office/drawing/2014/main" id="{19F3DC1D-18D6-4A57-9FBC-BC797D99CA08}"/>
              </a:ext>
            </a:extLst>
          </p:cNvPr>
          <p:cNvGrpSpPr/>
          <p:nvPr/>
        </p:nvGrpSpPr>
        <p:grpSpPr>
          <a:xfrm>
            <a:off x="2587846" y="2925443"/>
            <a:ext cx="62640" cy="28800"/>
            <a:chOff x="2587846" y="2925443"/>
            <a:chExt cx="62640" cy="28800"/>
          </a:xfrm>
        </p:grpSpPr>
        <mc:AlternateContent xmlns:mc="http://schemas.openxmlformats.org/markup-compatibility/2006" xmlns:p14="http://schemas.microsoft.com/office/powerpoint/2010/main">
          <mc:Choice Requires="p14">
            <p:contentPart p14:bwMode="auto" r:id="rId6">
              <p14:nvContentPartPr>
                <p14:cNvPr id="9" name="Ink 8">
                  <a:extLst>
                    <a:ext uri="{FF2B5EF4-FFF2-40B4-BE49-F238E27FC236}">
                      <a16:creationId xmlns:a16="http://schemas.microsoft.com/office/drawing/2014/main" id="{3E779B70-466D-48B4-8D38-D1332A5C877E}"/>
                    </a:ext>
                  </a:extLst>
                </p14:cNvPr>
                <p14:cNvContentPartPr/>
                <p14:nvPr/>
              </p14:nvContentPartPr>
              <p14:xfrm>
                <a:off x="2615926" y="2925443"/>
                <a:ext cx="6120" cy="360"/>
              </p14:xfrm>
            </p:contentPart>
          </mc:Choice>
          <mc:Fallback xmlns="">
            <p:pic>
              <p:nvPicPr>
                <p:cNvPr id="9" name="Ink 8">
                  <a:extLst>
                    <a:ext uri="{FF2B5EF4-FFF2-40B4-BE49-F238E27FC236}">
                      <a16:creationId xmlns:a16="http://schemas.microsoft.com/office/drawing/2014/main" id="{3E779B70-466D-48B4-8D38-D1332A5C877E}"/>
                    </a:ext>
                  </a:extLst>
                </p:cNvPr>
                <p:cNvPicPr/>
                <p:nvPr/>
              </p:nvPicPr>
              <p:blipFill>
                <a:blip r:embed="rId7"/>
                <a:stretch>
                  <a:fillRect/>
                </a:stretch>
              </p:blipFill>
              <p:spPr>
                <a:xfrm>
                  <a:off x="2607286" y="2916803"/>
                  <a:ext cx="2376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14" name="Ink 13">
                  <a:extLst>
                    <a:ext uri="{FF2B5EF4-FFF2-40B4-BE49-F238E27FC236}">
                      <a16:creationId xmlns:a16="http://schemas.microsoft.com/office/drawing/2014/main" id="{5EFCF586-046A-4CC8-B05F-B18B1AFFB44E}"/>
                    </a:ext>
                  </a:extLst>
                </p14:cNvPr>
                <p14:cNvContentPartPr/>
                <p14:nvPr/>
              </p14:nvContentPartPr>
              <p14:xfrm>
                <a:off x="2644366" y="2939843"/>
                <a:ext cx="6120" cy="5760"/>
              </p14:xfrm>
            </p:contentPart>
          </mc:Choice>
          <mc:Fallback xmlns="">
            <p:pic>
              <p:nvPicPr>
                <p:cNvPr id="14" name="Ink 13">
                  <a:extLst>
                    <a:ext uri="{FF2B5EF4-FFF2-40B4-BE49-F238E27FC236}">
                      <a16:creationId xmlns:a16="http://schemas.microsoft.com/office/drawing/2014/main" id="{5EFCF586-046A-4CC8-B05F-B18B1AFFB44E}"/>
                    </a:ext>
                  </a:extLst>
                </p:cNvPr>
                <p:cNvPicPr/>
                <p:nvPr/>
              </p:nvPicPr>
              <p:blipFill>
                <a:blip r:embed="rId7"/>
                <a:stretch>
                  <a:fillRect/>
                </a:stretch>
              </p:blipFill>
              <p:spPr>
                <a:xfrm>
                  <a:off x="2635366" y="2931203"/>
                  <a:ext cx="23760" cy="2340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16" name="Ink 15">
                  <a:extLst>
                    <a:ext uri="{FF2B5EF4-FFF2-40B4-BE49-F238E27FC236}">
                      <a16:creationId xmlns:a16="http://schemas.microsoft.com/office/drawing/2014/main" id="{57E16582-0A7D-4720-ACF1-FF5F7E57664C}"/>
                    </a:ext>
                  </a:extLst>
                </p14:cNvPr>
                <p14:cNvContentPartPr/>
                <p14:nvPr/>
              </p14:nvContentPartPr>
              <p14:xfrm>
                <a:off x="2587846" y="2953883"/>
                <a:ext cx="14760" cy="360"/>
              </p14:xfrm>
            </p:contentPart>
          </mc:Choice>
          <mc:Fallback xmlns="">
            <p:pic>
              <p:nvPicPr>
                <p:cNvPr id="16" name="Ink 15">
                  <a:extLst>
                    <a:ext uri="{FF2B5EF4-FFF2-40B4-BE49-F238E27FC236}">
                      <a16:creationId xmlns:a16="http://schemas.microsoft.com/office/drawing/2014/main" id="{57E16582-0A7D-4720-ACF1-FF5F7E57664C}"/>
                    </a:ext>
                  </a:extLst>
                </p:cNvPr>
                <p:cNvPicPr/>
                <p:nvPr/>
              </p:nvPicPr>
              <p:blipFill>
                <a:blip r:embed="rId10"/>
                <a:stretch>
                  <a:fillRect/>
                </a:stretch>
              </p:blipFill>
              <p:spPr>
                <a:xfrm>
                  <a:off x="2579206" y="2944883"/>
                  <a:ext cx="32400" cy="18000"/>
                </a:xfrm>
                <a:prstGeom prst="rect">
                  <a:avLst/>
                </a:prstGeom>
              </p:spPr>
            </p:pic>
          </mc:Fallback>
        </mc:AlternateContent>
      </p:grpSp>
      <p:grpSp>
        <p:nvGrpSpPr>
          <p:cNvPr id="21" name="Group 20">
            <a:extLst>
              <a:ext uri="{FF2B5EF4-FFF2-40B4-BE49-F238E27FC236}">
                <a16:creationId xmlns:a16="http://schemas.microsoft.com/office/drawing/2014/main" id="{088DD7B7-F518-4C2C-B685-479E84F6308B}"/>
              </a:ext>
            </a:extLst>
          </p:cNvPr>
          <p:cNvGrpSpPr/>
          <p:nvPr/>
        </p:nvGrpSpPr>
        <p:grpSpPr>
          <a:xfrm>
            <a:off x="2587846" y="2953883"/>
            <a:ext cx="360" cy="360"/>
            <a:chOff x="2587846" y="2953883"/>
            <a:chExt cx="360" cy="360"/>
          </a:xfrm>
        </p:grpSpPr>
        <mc:AlternateContent xmlns:mc="http://schemas.openxmlformats.org/markup-compatibility/2006" xmlns:p14="http://schemas.microsoft.com/office/powerpoint/2010/main">
          <mc:Choice Requires="p14">
            <p:contentPart p14:bwMode="auto" r:id="rId11">
              <p14:nvContentPartPr>
                <p14:cNvPr id="18" name="Ink 17">
                  <a:extLst>
                    <a:ext uri="{FF2B5EF4-FFF2-40B4-BE49-F238E27FC236}">
                      <a16:creationId xmlns:a16="http://schemas.microsoft.com/office/drawing/2014/main" id="{8A5F4209-82B9-411E-ACF8-EB30389B1C2F}"/>
                    </a:ext>
                  </a:extLst>
                </p14:cNvPr>
                <p14:cNvContentPartPr/>
                <p14:nvPr/>
              </p14:nvContentPartPr>
              <p14:xfrm>
                <a:off x="2587846" y="2953883"/>
                <a:ext cx="360" cy="360"/>
              </p14:xfrm>
            </p:contentPart>
          </mc:Choice>
          <mc:Fallback xmlns="">
            <p:pic>
              <p:nvPicPr>
                <p:cNvPr id="18" name="Ink 17">
                  <a:extLst>
                    <a:ext uri="{FF2B5EF4-FFF2-40B4-BE49-F238E27FC236}">
                      <a16:creationId xmlns:a16="http://schemas.microsoft.com/office/drawing/2014/main" id="{8A5F4209-82B9-411E-ACF8-EB30389B1C2F}"/>
                    </a:ext>
                  </a:extLst>
                </p:cNvPr>
                <p:cNvPicPr/>
                <p:nvPr/>
              </p:nvPicPr>
              <p:blipFill>
                <a:blip r:embed="rId7"/>
                <a:stretch>
                  <a:fillRect/>
                </a:stretch>
              </p:blipFill>
              <p:spPr>
                <a:xfrm>
                  <a:off x="2579206" y="2944883"/>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19" name="Ink 18">
                  <a:extLst>
                    <a:ext uri="{FF2B5EF4-FFF2-40B4-BE49-F238E27FC236}">
                      <a16:creationId xmlns:a16="http://schemas.microsoft.com/office/drawing/2014/main" id="{E73EFE0B-D7A2-4BC5-8F58-2345D024E485}"/>
                    </a:ext>
                  </a:extLst>
                </p14:cNvPr>
                <p14:cNvContentPartPr/>
                <p14:nvPr/>
              </p14:nvContentPartPr>
              <p14:xfrm>
                <a:off x="2587846" y="2953883"/>
                <a:ext cx="360" cy="360"/>
              </p14:xfrm>
            </p:contentPart>
          </mc:Choice>
          <mc:Fallback xmlns="">
            <p:pic>
              <p:nvPicPr>
                <p:cNvPr id="19" name="Ink 18">
                  <a:extLst>
                    <a:ext uri="{FF2B5EF4-FFF2-40B4-BE49-F238E27FC236}">
                      <a16:creationId xmlns:a16="http://schemas.microsoft.com/office/drawing/2014/main" id="{E73EFE0B-D7A2-4BC5-8F58-2345D024E485}"/>
                    </a:ext>
                  </a:extLst>
                </p:cNvPr>
                <p:cNvPicPr/>
                <p:nvPr/>
              </p:nvPicPr>
              <p:blipFill>
                <a:blip r:embed="rId7"/>
                <a:stretch>
                  <a:fillRect/>
                </a:stretch>
              </p:blipFill>
              <p:spPr>
                <a:xfrm>
                  <a:off x="2579206" y="2944883"/>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20" name="Ink 19">
                  <a:extLst>
                    <a:ext uri="{FF2B5EF4-FFF2-40B4-BE49-F238E27FC236}">
                      <a16:creationId xmlns:a16="http://schemas.microsoft.com/office/drawing/2014/main" id="{F6A72D4B-4EF5-4B57-86DB-1C319D58C1FB}"/>
                    </a:ext>
                  </a:extLst>
                </p14:cNvPr>
                <p14:cNvContentPartPr/>
                <p14:nvPr/>
              </p14:nvContentPartPr>
              <p14:xfrm>
                <a:off x="2587846" y="2953883"/>
                <a:ext cx="360" cy="360"/>
              </p14:xfrm>
            </p:contentPart>
          </mc:Choice>
          <mc:Fallback xmlns="">
            <p:pic>
              <p:nvPicPr>
                <p:cNvPr id="20" name="Ink 19">
                  <a:extLst>
                    <a:ext uri="{FF2B5EF4-FFF2-40B4-BE49-F238E27FC236}">
                      <a16:creationId xmlns:a16="http://schemas.microsoft.com/office/drawing/2014/main" id="{F6A72D4B-4EF5-4B57-86DB-1C319D58C1FB}"/>
                    </a:ext>
                  </a:extLst>
                </p:cNvPr>
                <p:cNvPicPr/>
                <p:nvPr/>
              </p:nvPicPr>
              <p:blipFill>
                <a:blip r:embed="rId7"/>
                <a:stretch>
                  <a:fillRect/>
                </a:stretch>
              </p:blipFill>
              <p:spPr>
                <a:xfrm>
                  <a:off x="2579206" y="2944883"/>
                  <a:ext cx="18000" cy="1800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14">
            <p14:nvContentPartPr>
              <p14:cNvPr id="22" name="Ink 21">
                <a:extLst>
                  <a:ext uri="{FF2B5EF4-FFF2-40B4-BE49-F238E27FC236}">
                    <a16:creationId xmlns:a16="http://schemas.microsoft.com/office/drawing/2014/main" id="{A4EE230A-449D-4713-A0D3-06CB5944FD60}"/>
                  </a:ext>
                </a:extLst>
              </p14:cNvPr>
              <p14:cNvContentPartPr/>
              <p14:nvPr/>
            </p14:nvContentPartPr>
            <p14:xfrm>
              <a:off x="3572446" y="2025443"/>
              <a:ext cx="360" cy="360"/>
            </p14:xfrm>
          </p:contentPart>
        </mc:Choice>
        <mc:Fallback xmlns="">
          <p:pic>
            <p:nvPicPr>
              <p:cNvPr id="22" name="Ink 21">
                <a:extLst>
                  <a:ext uri="{FF2B5EF4-FFF2-40B4-BE49-F238E27FC236}">
                    <a16:creationId xmlns:a16="http://schemas.microsoft.com/office/drawing/2014/main" id="{A4EE230A-449D-4713-A0D3-06CB5944FD60}"/>
                  </a:ext>
                </a:extLst>
              </p:cNvPr>
              <p:cNvPicPr/>
              <p:nvPr/>
            </p:nvPicPr>
            <p:blipFill>
              <a:blip r:embed="rId7"/>
              <a:stretch>
                <a:fillRect/>
              </a:stretch>
            </p:blipFill>
            <p:spPr>
              <a:xfrm>
                <a:off x="3563806" y="2016443"/>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23" name="Ink 22">
                <a:extLst>
                  <a:ext uri="{FF2B5EF4-FFF2-40B4-BE49-F238E27FC236}">
                    <a16:creationId xmlns:a16="http://schemas.microsoft.com/office/drawing/2014/main" id="{F2282E08-2043-41F1-924A-86EA0C1319BC}"/>
                  </a:ext>
                </a:extLst>
              </p14:cNvPr>
              <p14:cNvContentPartPr/>
              <p14:nvPr/>
            </p14:nvContentPartPr>
            <p14:xfrm>
              <a:off x="2109766" y="3192923"/>
              <a:ext cx="360" cy="360"/>
            </p14:xfrm>
          </p:contentPart>
        </mc:Choice>
        <mc:Fallback xmlns="">
          <p:pic>
            <p:nvPicPr>
              <p:cNvPr id="23" name="Ink 22">
                <a:extLst>
                  <a:ext uri="{FF2B5EF4-FFF2-40B4-BE49-F238E27FC236}">
                    <a16:creationId xmlns:a16="http://schemas.microsoft.com/office/drawing/2014/main" id="{F2282E08-2043-41F1-924A-86EA0C1319BC}"/>
                  </a:ext>
                </a:extLst>
              </p:cNvPr>
              <p:cNvPicPr/>
              <p:nvPr/>
            </p:nvPicPr>
            <p:blipFill>
              <a:blip r:embed="rId7"/>
              <a:stretch>
                <a:fillRect/>
              </a:stretch>
            </p:blipFill>
            <p:spPr>
              <a:xfrm>
                <a:off x="2101126" y="3184283"/>
                <a:ext cx="18000" cy="18000"/>
              </a:xfrm>
              <a:prstGeom prst="rect">
                <a:avLst/>
              </a:prstGeom>
            </p:spPr>
          </p:pic>
        </mc:Fallback>
      </mc:AlternateContent>
      <p:grpSp>
        <p:nvGrpSpPr>
          <p:cNvPr id="29" name="Group 28">
            <a:extLst>
              <a:ext uri="{FF2B5EF4-FFF2-40B4-BE49-F238E27FC236}">
                <a16:creationId xmlns:a16="http://schemas.microsoft.com/office/drawing/2014/main" id="{35785E34-E66B-4C9B-9490-ABC31D0E89E8}"/>
              </a:ext>
            </a:extLst>
          </p:cNvPr>
          <p:cNvGrpSpPr/>
          <p:nvPr/>
        </p:nvGrpSpPr>
        <p:grpSpPr>
          <a:xfrm>
            <a:off x="2011126" y="3178523"/>
            <a:ext cx="14760" cy="14760"/>
            <a:chOff x="2011126" y="3178523"/>
            <a:chExt cx="14760" cy="14760"/>
          </a:xfrm>
        </p:grpSpPr>
        <mc:AlternateContent xmlns:mc="http://schemas.openxmlformats.org/markup-compatibility/2006" xmlns:p14="http://schemas.microsoft.com/office/powerpoint/2010/main">
          <mc:Choice Requires="p14">
            <p:contentPart p14:bwMode="auto" r:id="rId16">
              <p14:nvContentPartPr>
                <p14:cNvPr id="24" name="Ink 23">
                  <a:extLst>
                    <a:ext uri="{FF2B5EF4-FFF2-40B4-BE49-F238E27FC236}">
                      <a16:creationId xmlns:a16="http://schemas.microsoft.com/office/drawing/2014/main" id="{0C5A98A1-36A3-452A-B027-B04198C8C851}"/>
                    </a:ext>
                  </a:extLst>
                </p14:cNvPr>
                <p14:cNvContentPartPr/>
                <p14:nvPr/>
              </p14:nvContentPartPr>
              <p14:xfrm>
                <a:off x="2011126" y="3178523"/>
                <a:ext cx="360" cy="6120"/>
              </p14:xfrm>
            </p:contentPart>
          </mc:Choice>
          <mc:Fallback xmlns="">
            <p:pic>
              <p:nvPicPr>
                <p:cNvPr id="24" name="Ink 23">
                  <a:extLst>
                    <a:ext uri="{FF2B5EF4-FFF2-40B4-BE49-F238E27FC236}">
                      <a16:creationId xmlns:a16="http://schemas.microsoft.com/office/drawing/2014/main" id="{0C5A98A1-36A3-452A-B027-B04198C8C851}"/>
                    </a:ext>
                  </a:extLst>
                </p:cNvPr>
                <p:cNvPicPr/>
                <p:nvPr/>
              </p:nvPicPr>
              <p:blipFill>
                <a:blip r:embed="rId7"/>
                <a:stretch>
                  <a:fillRect/>
                </a:stretch>
              </p:blipFill>
              <p:spPr>
                <a:xfrm>
                  <a:off x="2002126" y="3169883"/>
                  <a:ext cx="18000" cy="23760"/>
                </a:xfrm>
                <a:prstGeom prst="rect">
                  <a:avLst/>
                </a:prstGeom>
              </p:spPr>
            </p:pic>
          </mc:Fallback>
        </mc:AlternateContent>
        <mc:AlternateContent xmlns:mc="http://schemas.openxmlformats.org/markup-compatibility/2006" xmlns:p14="http://schemas.microsoft.com/office/powerpoint/2010/main">
          <mc:Choice Requires="p14">
            <p:contentPart p14:bwMode="auto" r:id="rId17">
              <p14:nvContentPartPr>
                <p14:cNvPr id="25" name="Ink 24">
                  <a:extLst>
                    <a:ext uri="{FF2B5EF4-FFF2-40B4-BE49-F238E27FC236}">
                      <a16:creationId xmlns:a16="http://schemas.microsoft.com/office/drawing/2014/main" id="{11F3DA0A-4AE4-4F37-A5AA-A6BF31B64AB9}"/>
                    </a:ext>
                  </a:extLst>
                </p14:cNvPr>
                <p14:cNvContentPartPr/>
                <p14:nvPr/>
              </p14:nvContentPartPr>
              <p14:xfrm>
                <a:off x="2011126" y="3192923"/>
                <a:ext cx="6120" cy="360"/>
              </p14:xfrm>
            </p:contentPart>
          </mc:Choice>
          <mc:Fallback xmlns="">
            <p:pic>
              <p:nvPicPr>
                <p:cNvPr id="25" name="Ink 24">
                  <a:extLst>
                    <a:ext uri="{FF2B5EF4-FFF2-40B4-BE49-F238E27FC236}">
                      <a16:creationId xmlns:a16="http://schemas.microsoft.com/office/drawing/2014/main" id="{11F3DA0A-4AE4-4F37-A5AA-A6BF31B64AB9}"/>
                    </a:ext>
                  </a:extLst>
                </p:cNvPr>
                <p:cNvPicPr/>
                <p:nvPr/>
              </p:nvPicPr>
              <p:blipFill>
                <a:blip r:embed="rId7"/>
                <a:stretch>
                  <a:fillRect/>
                </a:stretch>
              </p:blipFill>
              <p:spPr>
                <a:xfrm>
                  <a:off x="2002126" y="3184283"/>
                  <a:ext cx="2376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26" name="Ink 25">
                  <a:extLst>
                    <a:ext uri="{FF2B5EF4-FFF2-40B4-BE49-F238E27FC236}">
                      <a16:creationId xmlns:a16="http://schemas.microsoft.com/office/drawing/2014/main" id="{08658115-F313-4CCB-A25A-70273CDE2FA9}"/>
                    </a:ext>
                  </a:extLst>
                </p14:cNvPr>
                <p14:cNvContentPartPr/>
                <p14:nvPr/>
              </p14:nvContentPartPr>
              <p14:xfrm>
                <a:off x="2025526" y="3192923"/>
                <a:ext cx="360" cy="360"/>
              </p14:xfrm>
            </p:contentPart>
          </mc:Choice>
          <mc:Fallback xmlns="">
            <p:pic>
              <p:nvPicPr>
                <p:cNvPr id="26" name="Ink 25">
                  <a:extLst>
                    <a:ext uri="{FF2B5EF4-FFF2-40B4-BE49-F238E27FC236}">
                      <a16:creationId xmlns:a16="http://schemas.microsoft.com/office/drawing/2014/main" id="{08658115-F313-4CCB-A25A-70273CDE2FA9}"/>
                    </a:ext>
                  </a:extLst>
                </p:cNvPr>
                <p:cNvPicPr/>
                <p:nvPr/>
              </p:nvPicPr>
              <p:blipFill>
                <a:blip r:embed="rId7"/>
                <a:stretch>
                  <a:fillRect/>
                </a:stretch>
              </p:blipFill>
              <p:spPr>
                <a:xfrm>
                  <a:off x="2016526" y="3184283"/>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9">
              <p14:nvContentPartPr>
                <p14:cNvPr id="28" name="Ink 27">
                  <a:extLst>
                    <a:ext uri="{FF2B5EF4-FFF2-40B4-BE49-F238E27FC236}">
                      <a16:creationId xmlns:a16="http://schemas.microsoft.com/office/drawing/2014/main" id="{8670DD71-E58C-4C6B-A82A-72152AA5B489}"/>
                    </a:ext>
                  </a:extLst>
                </p14:cNvPr>
                <p14:cNvContentPartPr/>
                <p14:nvPr/>
              </p14:nvContentPartPr>
              <p14:xfrm>
                <a:off x="2025526" y="3192923"/>
                <a:ext cx="360" cy="360"/>
              </p14:xfrm>
            </p:contentPart>
          </mc:Choice>
          <mc:Fallback xmlns="">
            <p:pic>
              <p:nvPicPr>
                <p:cNvPr id="28" name="Ink 27">
                  <a:extLst>
                    <a:ext uri="{FF2B5EF4-FFF2-40B4-BE49-F238E27FC236}">
                      <a16:creationId xmlns:a16="http://schemas.microsoft.com/office/drawing/2014/main" id="{8670DD71-E58C-4C6B-A82A-72152AA5B489}"/>
                    </a:ext>
                  </a:extLst>
                </p:cNvPr>
                <p:cNvPicPr/>
                <p:nvPr/>
              </p:nvPicPr>
              <p:blipFill>
                <a:blip r:embed="rId7"/>
                <a:stretch>
                  <a:fillRect/>
                </a:stretch>
              </p:blipFill>
              <p:spPr>
                <a:xfrm>
                  <a:off x="2016526" y="3184283"/>
                  <a:ext cx="18000" cy="1800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20">
            <p14:nvContentPartPr>
              <p14:cNvPr id="30" name="Ink 29">
                <a:extLst>
                  <a:ext uri="{FF2B5EF4-FFF2-40B4-BE49-F238E27FC236}">
                    <a16:creationId xmlns:a16="http://schemas.microsoft.com/office/drawing/2014/main" id="{4D1ED70E-372B-4E1A-96A2-23D113598FF6}"/>
                  </a:ext>
                </a:extLst>
              </p14:cNvPr>
              <p14:cNvContentPartPr/>
              <p14:nvPr/>
            </p14:nvContentPartPr>
            <p14:xfrm>
              <a:off x="5711206" y="3417923"/>
              <a:ext cx="360" cy="360"/>
            </p14:xfrm>
          </p:contentPart>
        </mc:Choice>
        <mc:Fallback xmlns="">
          <p:pic>
            <p:nvPicPr>
              <p:cNvPr id="30" name="Ink 29">
                <a:extLst>
                  <a:ext uri="{FF2B5EF4-FFF2-40B4-BE49-F238E27FC236}">
                    <a16:creationId xmlns:a16="http://schemas.microsoft.com/office/drawing/2014/main" id="{4D1ED70E-372B-4E1A-96A2-23D113598FF6}"/>
                  </a:ext>
                </a:extLst>
              </p:cNvPr>
              <p:cNvPicPr/>
              <p:nvPr/>
            </p:nvPicPr>
            <p:blipFill>
              <a:blip r:embed="rId7"/>
              <a:stretch>
                <a:fillRect/>
              </a:stretch>
            </p:blipFill>
            <p:spPr>
              <a:xfrm>
                <a:off x="5702206" y="3408923"/>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21">
            <p14:nvContentPartPr>
              <p14:cNvPr id="31" name="Ink 30">
                <a:extLst>
                  <a:ext uri="{FF2B5EF4-FFF2-40B4-BE49-F238E27FC236}">
                    <a16:creationId xmlns:a16="http://schemas.microsoft.com/office/drawing/2014/main" id="{B6E5104C-9E0B-4121-80E5-D484DDE3A18D}"/>
                  </a:ext>
                </a:extLst>
              </p14:cNvPr>
              <p14:cNvContentPartPr/>
              <p14:nvPr/>
            </p14:nvContentPartPr>
            <p14:xfrm>
              <a:off x="5556406" y="3544283"/>
              <a:ext cx="360" cy="360"/>
            </p14:xfrm>
          </p:contentPart>
        </mc:Choice>
        <mc:Fallback xmlns="">
          <p:pic>
            <p:nvPicPr>
              <p:cNvPr id="31" name="Ink 30">
                <a:extLst>
                  <a:ext uri="{FF2B5EF4-FFF2-40B4-BE49-F238E27FC236}">
                    <a16:creationId xmlns:a16="http://schemas.microsoft.com/office/drawing/2014/main" id="{B6E5104C-9E0B-4121-80E5-D484DDE3A18D}"/>
                  </a:ext>
                </a:extLst>
              </p:cNvPr>
              <p:cNvPicPr/>
              <p:nvPr/>
            </p:nvPicPr>
            <p:blipFill>
              <a:blip r:embed="rId7"/>
              <a:stretch>
                <a:fillRect/>
              </a:stretch>
            </p:blipFill>
            <p:spPr>
              <a:xfrm>
                <a:off x="5547406" y="3535643"/>
                <a:ext cx="18000" cy="18000"/>
              </a:xfrm>
              <a:prstGeom prst="rect">
                <a:avLst/>
              </a:prstGeom>
            </p:spPr>
          </p:pic>
        </mc:Fallback>
      </mc:AlternateContent>
      <p:grpSp>
        <p:nvGrpSpPr>
          <p:cNvPr id="3075" name="Group 3074">
            <a:extLst>
              <a:ext uri="{FF2B5EF4-FFF2-40B4-BE49-F238E27FC236}">
                <a16:creationId xmlns:a16="http://schemas.microsoft.com/office/drawing/2014/main" id="{40CB22DE-E8ED-47C3-B4CF-69555DA65876}"/>
              </a:ext>
            </a:extLst>
          </p:cNvPr>
          <p:cNvGrpSpPr/>
          <p:nvPr/>
        </p:nvGrpSpPr>
        <p:grpSpPr>
          <a:xfrm>
            <a:off x="6118726" y="3010043"/>
            <a:ext cx="360" cy="360"/>
            <a:chOff x="6118726" y="3010043"/>
            <a:chExt cx="360" cy="360"/>
          </a:xfrm>
        </p:grpSpPr>
        <mc:AlternateContent xmlns:mc="http://schemas.openxmlformats.org/markup-compatibility/2006" xmlns:p14="http://schemas.microsoft.com/office/powerpoint/2010/main">
          <mc:Choice Requires="p14">
            <p:contentPart p14:bwMode="auto" r:id="rId22">
              <p14:nvContentPartPr>
                <p14:cNvPr id="3072" name="Ink 3071">
                  <a:extLst>
                    <a:ext uri="{FF2B5EF4-FFF2-40B4-BE49-F238E27FC236}">
                      <a16:creationId xmlns:a16="http://schemas.microsoft.com/office/drawing/2014/main" id="{74C3B5D8-AE20-42B2-96EA-35940926D855}"/>
                    </a:ext>
                  </a:extLst>
                </p14:cNvPr>
                <p14:cNvContentPartPr/>
                <p14:nvPr/>
              </p14:nvContentPartPr>
              <p14:xfrm>
                <a:off x="6118726" y="3010043"/>
                <a:ext cx="360" cy="360"/>
              </p14:xfrm>
            </p:contentPart>
          </mc:Choice>
          <mc:Fallback xmlns="">
            <p:pic>
              <p:nvPicPr>
                <p:cNvPr id="3072" name="Ink 3071">
                  <a:extLst>
                    <a:ext uri="{FF2B5EF4-FFF2-40B4-BE49-F238E27FC236}">
                      <a16:creationId xmlns:a16="http://schemas.microsoft.com/office/drawing/2014/main" id="{74C3B5D8-AE20-42B2-96EA-35940926D855}"/>
                    </a:ext>
                  </a:extLst>
                </p:cNvPr>
                <p:cNvPicPr/>
                <p:nvPr/>
              </p:nvPicPr>
              <p:blipFill>
                <a:blip r:embed="rId7"/>
                <a:stretch>
                  <a:fillRect/>
                </a:stretch>
              </p:blipFill>
              <p:spPr>
                <a:xfrm>
                  <a:off x="6110086" y="3001403"/>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23">
              <p14:nvContentPartPr>
                <p14:cNvPr id="3073" name="Ink 3072">
                  <a:extLst>
                    <a:ext uri="{FF2B5EF4-FFF2-40B4-BE49-F238E27FC236}">
                      <a16:creationId xmlns:a16="http://schemas.microsoft.com/office/drawing/2014/main" id="{B04CB0DC-CFBB-4083-9856-E7E48FDD121D}"/>
                    </a:ext>
                  </a:extLst>
                </p14:cNvPr>
                <p14:cNvContentPartPr/>
                <p14:nvPr/>
              </p14:nvContentPartPr>
              <p14:xfrm>
                <a:off x="6118726" y="3010043"/>
                <a:ext cx="360" cy="360"/>
              </p14:xfrm>
            </p:contentPart>
          </mc:Choice>
          <mc:Fallback xmlns="">
            <p:pic>
              <p:nvPicPr>
                <p:cNvPr id="3073" name="Ink 3072">
                  <a:extLst>
                    <a:ext uri="{FF2B5EF4-FFF2-40B4-BE49-F238E27FC236}">
                      <a16:creationId xmlns:a16="http://schemas.microsoft.com/office/drawing/2014/main" id="{B04CB0DC-CFBB-4083-9856-E7E48FDD121D}"/>
                    </a:ext>
                  </a:extLst>
                </p:cNvPr>
                <p:cNvPicPr/>
                <p:nvPr/>
              </p:nvPicPr>
              <p:blipFill>
                <a:blip r:embed="rId7"/>
                <a:stretch>
                  <a:fillRect/>
                </a:stretch>
              </p:blipFill>
              <p:spPr>
                <a:xfrm>
                  <a:off x="6110086" y="3001403"/>
                  <a:ext cx="18000" cy="1800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24">
            <p14:nvContentPartPr>
              <p14:cNvPr id="3076" name="Ink 3075">
                <a:extLst>
                  <a:ext uri="{FF2B5EF4-FFF2-40B4-BE49-F238E27FC236}">
                    <a16:creationId xmlns:a16="http://schemas.microsoft.com/office/drawing/2014/main" id="{1DF904CE-EC57-43E2-BD52-E5AB72A90882}"/>
                  </a:ext>
                </a:extLst>
              </p14:cNvPr>
              <p14:cNvContentPartPr/>
              <p14:nvPr/>
            </p14:nvContentPartPr>
            <p14:xfrm>
              <a:off x="6354166" y="1940843"/>
              <a:ext cx="200880" cy="9000"/>
            </p14:xfrm>
          </p:contentPart>
        </mc:Choice>
        <mc:Fallback xmlns="">
          <p:pic>
            <p:nvPicPr>
              <p:cNvPr id="3076" name="Ink 3075">
                <a:extLst>
                  <a:ext uri="{FF2B5EF4-FFF2-40B4-BE49-F238E27FC236}">
                    <a16:creationId xmlns:a16="http://schemas.microsoft.com/office/drawing/2014/main" id="{1DF904CE-EC57-43E2-BD52-E5AB72A90882}"/>
                  </a:ext>
                </a:extLst>
              </p:cNvPr>
              <p:cNvPicPr/>
              <p:nvPr/>
            </p:nvPicPr>
            <p:blipFill>
              <a:blip r:embed="rId25"/>
              <a:stretch>
                <a:fillRect/>
              </a:stretch>
            </p:blipFill>
            <p:spPr>
              <a:xfrm>
                <a:off x="6345526" y="1931843"/>
                <a:ext cx="218520" cy="26640"/>
              </a:xfrm>
              <a:prstGeom prst="rect">
                <a:avLst/>
              </a:prstGeom>
            </p:spPr>
          </p:pic>
        </mc:Fallback>
      </mc:AlternateContent>
      <mc:AlternateContent xmlns:mc="http://schemas.openxmlformats.org/markup-compatibility/2006" xmlns:p14="http://schemas.microsoft.com/office/powerpoint/2010/main">
        <mc:Choice Requires="p14">
          <p:contentPart p14:bwMode="auto" r:id="rId26">
            <p14:nvContentPartPr>
              <p14:cNvPr id="3077" name="Ink 3076">
                <a:extLst>
                  <a:ext uri="{FF2B5EF4-FFF2-40B4-BE49-F238E27FC236}">
                    <a16:creationId xmlns:a16="http://schemas.microsoft.com/office/drawing/2014/main" id="{83DFA016-A540-4434-9BE8-4F8B1441E31B}"/>
                  </a:ext>
                </a:extLst>
              </p14:cNvPr>
              <p14:cNvContentPartPr/>
              <p14:nvPr/>
            </p14:nvContentPartPr>
            <p14:xfrm>
              <a:off x="5514286" y="3671363"/>
              <a:ext cx="8640" cy="14400"/>
            </p14:xfrm>
          </p:contentPart>
        </mc:Choice>
        <mc:Fallback xmlns="">
          <p:pic>
            <p:nvPicPr>
              <p:cNvPr id="3077" name="Ink 3076">
                <a:extLst>
                  <a:ext uri="{FF2B5EF4-FFF2-40B4-BE49-F238E27FC236}">
                    <a16:creationId xmlns:a16="http://schemas.microsoft.com/office/drawing/2014/main" id="{83DFA016-A540-4434-9BE8-4F8B1441E31B}"/>
                  </a:ext>
                </a:extLst>
              </p:cNvPr>
              <p:cNvPicPr/>
              <p:nvPr/>
            </p:nvPicPr>
            <p:blipFill>
              <a:blip r:embed="rId27"/>
              <a:stretch>
                <a:fillRect/>
              </a:stretch>
            </p:blipFill>
            <p:spPr>
              <a:xfrm>
                <a:off x="5505646" y="3662723"/>
                <a:ext cx="26280" cy="32040"/>
              </a:xfrm>
              <a:prstGeom prst="rect">
                <a:avLst/>
              </a:prstGeom>
            </p:spPr>
          </p:pic>
        </mc:Fallback>
      </mc:AlternateContent>
      <mc:AlternateContent xmlns:mc="http://schemas.openxmlformats.org/markup-compatibility/2006" xmlns:p14="http://schemas.microsoft.com/office/powerpoint/2010/main">
        <mc:Choice Requires="p14">
          <p:contentPart p14:bwMode="auto" r:id="rId28">
            <p14:nvContentPartPr>
              <p14:cNvPr id="3078" name="Ink 3077">
                <a:extLst>
                  <a:ext uri="{FF2B5EF4-FFF2-40B4-BE49-F238E27FC236}">
                    <a16:creationId xmlns:a16="http://schemas.microsoft.com/office/drawing/2014/main" id="{D9A80A28-44FB-4F36-9B1C-445DE7DC3727}"/>
                  </a:ext>
                </a:extLst>
              </p14:cNvPr>
              <p14:cNvContentPartPr/>
              <p14:nvPr/>
            </p14:nvContentPartPr>
            <p14:xfrm>
              <a:off x="5204326" y="3389843"/>
              <a:ext cx="6120" cy="360"/>
            </p14:xfrm>
          </p:contentPart>
        </mc:Choice>
        <mc:Fallback xmlns="">
          <p:pic>
            <p:nvPicPr>
              <p:cNvPr id="3078" name="Ink 3077">
                <a:extLst>
                  <a:ext uri="{FF2B5EF4-FFF2-40B4-BE49-F238E27FC236}">
                    <a16:creationId xmlns:a16="http://schemas.microsoft.com/office/drawing/2014/main" id="{D9A80A28-44FB-4F36-9B1C-445DE7DC3727}"/>
                  </a:ext>
                </a:extLst>
              </p:cNvPr>
              <p:cNvPicPr/>
              <p:nvPr/>
            </p:nvPicPr>
            <p:blipFill>
              <a:blip r:embed="rId7"/>
              <a:stretch>
                <a:fillRect/>
              </a:stretch>
            </p:blipFill>
            <p:spPr>
              <a:xfrm>
                <a:off x="5195686" y="3380843"/>
                <a:ext cx="23760" cy="18000"/>
              </a:xfrm>
              <a:prstGeom prst="rect">
                <a:avLst/>
              </a:prstGeom>
            </p:spPr>
          </p:pic>
        </mc:Fallback>
      </mc:AlternateContent>
      <p:grpSp>
        <p:nvGrpSpPr>
          <p:cNvPr id="3085" name="Group 3084">
            <a:extLst>
              <a:ext uri="{FF2B5EF4-FFF2-40B4-BE49-F238E27FC236}">
                <a16:creationId xmlns:a16="http://schemas.microsoft.com/office/drawing/2014/main" id="{082A68B5-2BA7-4BC7-A288-C918710BC837}"/>
              </a:ext>
            </a:extLst>
          </p:cNvPr>
          <p:cNvGrpSpPr/>
          <p:nvPr/>
        </p:nvGrpSpPr>
        <p:grpSpPr>
          <a:xfrm>
            <a:off x="5584486" y="3417923"/>
            <a:ext cx="360" cy="360"/>
            <a:chOff x="5584486" y="3417923"/>
            <a:chExt cx="360" cy="360"/>
          </a:xfrm>
        </p:grpSpPr>
        <mc:AlternateContent xmlns:mc="http://schemas.openxmlformats.org/markup-compatibility/2006" xmlns:p14="http://schemas.microsoft.com/office/powerpoint/2010/main">
          <mc:Choice Requires="p14">
            <p:contentPart p14:bwMode="auto" r:id="rId29">
              <p14:nvContentPartPr>
                <p14:cNvPr id="3079" name="Ink 3078">
                  <a:extLst>
                    <a:ext uri="{FF2B5EF4-FFF2-40B4-BE49-F238E27FC236}">
                      <a16:creationId xmlns:a16="http://schemas.microsoft.com/office/drawing/2014/main" id="{85B1B812-CF64-490D-880A-2E7AF3479A22}"/>
                    </a:ext>
                  </a:extLst>
                </p14:cNvPr>
                <p14:cNvContentPartPr/>
                <p14:nvPr/>
              </p14:nvContentPartPr>
              <p14:xfrm>
                <a:off x="5584486" y="3417923"/>
                <a:ext cx="360" cy="360"/>
              </p14:xfrm>
            </p:contentPart>
          </mc:Choice>
          <mc:Fallback xmlns="">
            <p:pic>
              <p:nvPicPr>
                <p:cNvPr id="3079" name="Ink 3078">
                  <a:extLst>
                    <a:ext uri="{FF2B5EF4-FFF2-40B4-BE49-F238E27FC236}">
                      <a16:creationId xmlns:a16="http://schemas.microsoft.com/office/drawing/2014/main" id="{85B1B812-CF64-490D-880A-2E7AF3479A22}"/>
                    </a:ext>
                  </a:extLst>
                </p:cNvPr>
                <p:cNvPicPr/>
                <p:nvPr/>
              </p:nvPicPr>
              <p:blipFill>
                <a:blip r:embed="rId7"/>
                <a:stretch>
                  <a:fillRect/>
                </a:stretch>
              </p:blipFill>
              <p:spPr>
                <a:xfrm>
                  <a:off x="5575846" y="3408923"/>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30">
              <p14:nvContentPartPr>
                <p14:cNvPr id="3080" name="Ink 3079">
                  <a:extLst>
                    <a:ext uri="{FF2B5EF4-FFF2-40B4-BE49-F238E27FC236}">
                      <a16:creationId xmlns:a16="http://schemas.microsoft.com/office/drawing/2014/main" id="{E957F75C-B3B6-456F-899A-E9C5DD5003E6}"/>
                    </a:ext>
                  </a:extLst>
                </p14:cNvPr>
                <p14:cNvContentPartPr/>
                <p14:nvPr/>
              </p14:nvContentPartPr>
              <p14:xfrm>
                <a:off x="5584486" y="3417923"/>
                <a:ext cx="360" cy="360"/>
              </p14:xfrm>
            </p:contentPart>
          </mc:Choice>
          <mc:Fallback xmlns="">
            <p:pic>
              <p:nvPicPr>
                <p:cNvPr id="3080" name="Ink 3079">
                  <a:extLst>
                    <a:ext uri="{FF2B5EF4-FFF2-40B4-BE49-F238E27FC236}">
                      <a16:creationId xmlns:a16="http://schemas.microsoft.com/office/drawing/2014/main" id="{E957F75C-B3B6-456F-899A-E9C5DD5003E6}"/>
                    </a:ext>
                  </a:extLst>
                </p:cNvPr>
                <p:cNvPicPr/>
                <p:nvPr/>
              </p:nvPicPr>
              <p:blipFill>
                <a:blip r:embed="rId7"/>
                <a:stretch>
                  <a:fillRect/>
                </a:stretch>
              </p:blipFill>
              <p:spPr>
                <a:xfrm>
                  <a:off x="5575846" y="3408923"/>
                  <a:ext cx="18000" cy="18000"/>
                </a:xfrm>
                <a:prstGeom prst="rect">
                  <a:avLst/>
                </a:prstGeom>
              </p:spPr>
            </p:pic>
          </mc:Fallback>
        </mc:AlternateContent>
      </p:grpSp>
      <p:grpSp>
        <p:nvGrpSpPr>
          <p:cNvPr id="3084" name="Group 3083">
            <a:extLst>
              <a:ext uri="{FF2B5EF4-FFF2-40B4-BE49-F238E27FC236}">
                <a16:creationId xmlns:a16="http://schemas.microsoft.com/office/drawing/2014/main" id="{8578098B-1293-455A-8356-110B0A0EAD31}"/>
              </a:ext>
            </a:extLst>
          </p:cNvPr>
          <p:cNvGrpSpPr/>
          <p:nvPr/>
        </p:nvGrpSpPr>
        <p:grpSpPr>
          <a:xfrm>
            <a:off x="5542006" y="3164843"/>
            <a:ext cx="360" cy="360"/>
            <a:chOff x="5542006" y="3164843"/>
            <a:chExt cx="360" cy="360"/>
          </a:xfrm>
        </p:grpSpPr>
        <mc:AlternateContent xmlns:mc="http://schemas.openxmlformats.org/markup-compatibility/2006" xmlns:p14="http://schemas.microsoft.com/office/powerpoint/2010/main">
          <mc:Choice Requires="p14">
            <p:contentPart p14:bwMode="auto" r:id="rId31">
              <p14:nvContentPartPr>
                <p14:cNvPr id="3081" name="Ink 3080">
                  <a:extLst>
                    <a:ext uri="{FF2B5EF4-FFF2-40B4-BE49-F238E27FC236}">
                      <a16:creationId xmlns:a16="http://schemas.microsoft.com/office/drawing/2014/main" id="{A1B2450E-834F-4D9E-8775-632A27F6EB5B}"/>
                    </a:ext>
                  </a:extLst>
                </p14:cNvPr>
                <p14:cNvContentPartPr/>
                <p14:nvPr/>
              </p14:nvContentPartPr>
              <p14:xfrm>
                <a:off x="5542006" y="3164843"/>
                <a:ext cx="360" cy="360"/>
              </p14:xfrm>
            </p:contentPart>
          </mc:Choice>
          <mc:Fallback xmlns="">
            <p:pic>
              <p:nvPicPr>
                <p:cNvPr id="3081" name="Ink 3080">
                  <a:extLst>
                    <a:ext uri="{FF2B5EF4-FFF2-40B4-BE49-F238E27FC236}">
                      <a16:creationId xmlns:a16="http://schemas.microsoft.com/office/drawing/2014/main" id="{A1B2450E-834F-4D9E-8775-632A27F6EB5B}"/>
                    </a:ext>
                  </a:extLst>
                </p:cNvPr>
                <p:cNvPicPr/>
                <p:nvPr/>
              </p:nvPicPr>
              <p:blipFill>
                <a:blip r:embed="rId7"/>
                <a:stretch>
                  <a:fillRect/>
                </a:stretch>
              </p:blipFill>
              <p:spPr>
                <a:xfrm>
                  <a:off x="5533366" y="3155843"/>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32">
              <p14:nvContentPartPr>
                <p14:cNvPr id="3082" name="Ink 3081">
                  <a:extLst>
                    <a:ext uri="{FF2B5EF4-FFF2-40B4-BE49-F238E27FC236}">
                      <a16:creationId xmlns:a16="http://schemas.microsoft.com/office/drawing/2014/main" id="{22E1DDE6-883D-41D0-AB83-725DB688E8E7}"/>
                    </a:ext>
                  </a:extLst>
                </p14:cNvPr>
                <p14:cNvContentPartPr/>
                <p14:nvPr/>
              </p14:nvContentPartPr>
              <p14:xfrm>
                <a:off x="5542006" y="3164843"/>
                <a:ext cx="360" cy="360"/>
              </p14:xfrm>
            </p:contentPart>
          </mc:Choice>
          <mc:Fallback xmlns="">
            <p:pic>
              <p:nvPicPr>
                <p:cNvPr id="3082" name="Ink 3081">
                  <a:extLst>
                    <a:ext uri="{FF2B5EF4-FFF2-40B4-BE49-F238E27FC236}">
                      <a16:creationId xmlns:a16="http://schemas.microsoft.com/office/drawing/2014/main" id="{22E1DDE6-883D-41D0-AB83-725DB688E8E7}"/>
                    </a:ext>
                  </a:extLst>
                </p:cNvPr>
                <p:cNvPicPr/>
                <p:nvPr/>
              </p:nvPicPr>
              <p:blipFill>
                <a:blip r:embed="rId7"/>
                <a:stretch>
                  <a:fillRect/>
                </a:stretch>
              </p:blipFill>
              <p:spPr>
                <a:xfrm>
                  <a:off x="5533366" y="3155843"/>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33">
              <p14:nvContentPartPr>
                <p14:cNvPr id="3083" name="Ink 3082">
                  <a:extLst>
                    <a:ext uri="{FF2B5EF4-FFF2-40B4-BE49-F238E27FC236}">
                      <a16:creationId xmlns:a16="http://schemas.microsoft.com/office/drawing/2014/main" id="{2E6FD668-1C14-4CFE-9F0A-88E037DFC873}"/>
                    </a:ext>
                  </a:extLst>
                </p14:cNvPr>
                <p14:cNvContentPartPr/>
                <p14:nvPr/>
              </p14:nvContentPartPr>
              <p14:xfrm>
                <a:off x="5542006" y="3164843"/>
                <a:ext cx="360" cy="360"/>
              </p14:xfrm>
            </p:contentPart>
          </mc:Choice>
          <mc:Fallback xmlns="">
            <p:pic>
              <p:nvPicPr>
                <p:cNvPr id="3083" name="Ink 3082">
                  <a:extLst>
                    <a:ext uri="{FF2B5EF4-FFF2-40B4-BE49-F238E27FC236}">
                      <a16:creationId xmlns:a16="http://schemas.microsoft.com/office/drawing/2014/main" id="{2E6FD668-1C14-4CFE-9F0A-88E037DFC873}"/>
                    </a:ext>
                  </a:extLst>
                </p:cNvPr>
                <p:cNvPicPr/>
                <p:nvPr/>
              </p:nvPicPr>
              <p:blipFill>
                <a:blip r:embed="rId7"/>
                <a:stretch>
                  <a:fillRect/>
                </a:stretch>
              </p:blipFill>
              <p:spPr>
                <a:xfrm>
                  <a:off x="5533366" y="3155843"/>
                  <a:ext cx="18000" cy="18000"/>
                </a:xfrm>
                <a:prstGeom prst="rect">
                  <a:avLst/>
                </a:prstGeom>
              </p:spPr>
            </p:pic>
          </mc:Fallback>
        </mc:AlternateContent>
      </p:grpSp>
      <p:grpSp>
        <p:nvGrpSpPr>
          <p:cNvPr id="3088" name="Group 3087">
            <a:extLst>
              <a:ext uri="{FF2B5EF4-FFF2-40B4-BE49-F238E27FC236}">
                <a16:creationId xmlns:a16="http://schemas.microsoft.com/office/drawing/2014/main" id="{00568621-2C13-4102-B067-BBA89DE58C8C}"/>
              </a:ext>
            </a:extLst>
          </p:cNvPr>
          <p:cNvGrpSpPr/>
          <p:nvPr/>
        </p:nvGrpSpPr>
        <p:grpSpPr>
          <a:xfrm>
            <a:off x="5486206" y="3615203"/>
            <a:ext cx="28440" cy="360"/>
            <a:chOff x="5486206" y="3615203"/>
            <a:chExt cx="28440" cy="360"/>
          </a:xfrm>
        </p:grpSpPr>
        <mc:AlternateContent xmlns:mc="http://schemas.openxmlformats.org/markup-compatibility/2006" xmlns:p14="http://schemas.microsoft.com/office/powerpoint/2010/main">
          <mc:Choice Requires="p14">
            <p:contentPart p14:bwMode="auto" r:id="rId34">
              <p14:nvContentPartPr>
                <p14:cNvPr id="3086" name="Ink 3085">
                  <a:extLst>
                    <a:ext uri="{FF2B5EF4-FFF2-40B4-BE49-F238E27FC236}">
                      <a16:creationId xmlns:a16="http://schemas.microsoft.com/office/drawing/2014/main" id="{AEDD93B6-F3B7-4691-8ACE-AB3A0A4E6DDF}"/>
                    </a:ext>
                  </a:extLst>
                </p14:cNvPr>
                <p14:cNvContentPartPr/>
                <p14:nvPr/>
              </p14:nvContentPartPr>
              <p14:xfrm>
                <a:off x="5486206" y="3615203"/>
                <a:ext cx="14400" cy="360"/>
              </p14:xfrm>
            </p:contentPart>
          </mc:Choice>
          <mc:Fallback xmlns="">
            <p:pic>
              <p:nvPicPr>
                <p:cNvPr id="3086" name="Ink 3085">
                  <a:extLst>
                    <a:ext uri="{FF2B5EF4-FFF2-40B4-BE49-F238E27FC236}">
                      <a16:creationId xmlns:a16="http://schemas.microsoft.com/office/drawing/2014/main" id="{AEDD93B6-F3B7-4691-8ACE-AB3A0A4E6DDF}"/>
                    </a:ext>
                  </a:extLst>
                </p:cNvPr>
                <p:cNvPicPr/>
                <p:nvPr/>
              </p:nvPicPr>
              <p:blipFill>
                <a:blip r:embed="rId10"/>
                <a:stretch>
                  <a:fillRect/>
                </a:stretch>
              </p:blipFill>
              <p:spPr>
                <a:xfrm>
                  <a:off x="5477206" y="3606203"/>
                  <a:ext cx="3204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35">
              <p14:nvContentPartPr>
                <p14:cNvPr id="3087" name="Ink 3086">
                  <a:extLst>
                    <a:ext uri="{FF2B5EF4-FFF2-40B4-BE49-F238E27FC236}">
                      <a16:creationId xmlns:a16="http://schemas.microsoft.com/office/drawing/2014/main" id="{30E0554E-32BE-4C90-9AA3-C2B285E5E3F2}"/>
                    </a:ext>
                  </a:extLst>
                </p14:cNvPr>
                <p14:cNvContentPartPr/>
                <p14:nvPr/>
              </p14:nvContentPartPr>
              <p14:xfrm>
                <a:off x="5514286" y="3615203"/>
                <a:ext cx="360" cy="360"/>
              </p14:xfrm>
            </p:contentPart>
          </mc:Choice>
          <mc:Fallback xmlns="">
            <p:pic>
              <p:nvPicPr>
                <p:cNvPr id="3087" name="Ink 3086">
                  <a:extLst>
                    <a:ext uri="{FF2B5EF4-FFF2-40B4-BE49-F238E27FC236}">
                      <a16:creationId xmlns:a16="http://schemas.microsoft.com/office/drawing/2014/main" id="{30E0554E-32BE-4C90-9AA3-C2B285E5E3F2}"/>
                    </a:ext>
                  </a:extLst>
                </p:cNvPr>
                <p:cNvPicPr/>
                <p:nvPr/>
              </p:nvPicPr>
              <p:blipFill>
                <a:blip r:embed="rId7"/>
                <a:stretch>
                  <a:fillRect/>
                </a:stretch>
              </p:blipFill>
              <p:spPr>
                <a:xfrm>
                  <a:off x="5505646" y="3606203"/>
                  <a:ext cx="18000" cy="1800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36">
            <p14:nvContentPartPr>
              <p14:cNvPr id="3096" name="Ink 3095">
                <a:extLst>
                  <a:ext uri="{FF2B5EF4-FFF2-40B4-BE49-F238E27FC236}">
                    <a16:creationId xmlns:a16="http://schemas.microsoft.com/office/drawing/2014/main" id="{1973D46A-397E-4676-A153-95E2D0C99387}"/>
                  </a:ext>
                </a:extLst>
              </p14:cNvPr>
              <p14:cNvContentPartPr/>
              <p14:nvPr/>
            </p14:nvContentPartPr>
            <p14:xfrm>
              <a:off x="2447446" y="3010043"/>
              <a:ext cx="360" cy="360"/>
            </p14:xfrm>
          </p:contentPart>
        </mc:Choice>
        <mc:Fallback xmlns="">
          <p:pic>
            <p:nvPicPr>
              <p:cNvPr id="3096" name="Ink 3095">
                <a:extLst>
                  <a:ext uri="{FF2B5EF4-FFF2-40B4-BE49-F238E27FC236}">
                    <a16:creationId xmlns:a16="http://schemas.microsoft.com/office/drawing/2014/main" id="{1973D46A-397E-4676-A153-95E2D0C99387}"/>
                  </a:ext>
                </a:extLst>
              </p:cNvPr>
              <p:cNvPicPr/>
              <p:nvPr/>
            </p:nvPicPr>
            <p:blipFill>
              <a:blip r:embed="rId7"/>
              <a:stretch>
                <a:fillRect/>
              </a:stretch>
            </p:blipFill>
            <p:spPr>
              <a:xfrm>
                <a:off x="2438806" y="3001403"/>
                <a:ext cx="18000" cy="18000"/>
              </a:xfrm>
              <a:prstGeom prst="rect">
                <a:avLst/>
              </a:prstGeom>
            </p:spPr>
          </p:pic>
        </mc:Fallback>
      </mc:AlternateContent>
      <p:grpSp>
        <p:nvGrpSpPr>
          <p:cNvPr id="193" name="Group 192">
            <a:extLst>
              <a:ext uri="{FF2B5EF4-FFF2-40B4-BE49-F238E27FC236}">
                <a16:creationId xmlns:a16="http://schemas.microsoft.com/office/drawing/2014/main" id="{D5853844-108E-4DC2-87AB-536346C53CF5}"/>
              </a:ext>
            </a:extLst>
          </p:cNvPr>
          <p:cNvGrpSpPr/>
          <p:nvPr/>
        </p:nvGrpSpPr>
        <p:grpSpPr>
          <a:xfrm>
            <a:off x="3206686" y="2559683"/>
            <a:ext cx="43200" cy="28440"/>
            <a:chOff x="3206686" y="2559683"/>
            <a:chExt cx="43200" cy="28440"/>
          </a:xfrm>
        </p:grpSpPr>
        <mc:AlternateContent xmlns:mc="http://schemas.openxmlformats.org/markup-compatibility/2006" xmlns:p14="http://schemas.microsoft.com/office/powerpoint/2010/main">
          <mc:Choice Requires="p14">
            <p:contentPart p14:bwMode="auto" r:id="rId37">
              <p14:nvContentPartPr>
                <p14:cNvPr id="3100" name="Ink 3099">
                  <a:extLst>
                    <a:ext uri="{FF2B5EF4-FFF2-40B4-BE49-F238E27FC236}">
                      <a16:creationId xmlns:a16="http://schemas.microsoft.com/office/drawing/2014/main" id="{7734E127-E15B-478D-B5D5-292482362E18}"/>
                    </a:ext>
                  </a:extLst>
                </p14:cNvPr>
                <p14:cNvContentPartPr/>
                <p14:nvPr/>
              </p14:nvContentPartPr>
              <p14:xfrm>
                <a:off x="3249526" y="2587763"/>
                <a:ext cx="360" cy="360"/>
              </p14:xfrm>
            </p:contentPart>
          </mc:Choice>
          <mc:Fallback xmlns="">
            <p:pic>
              <p:nvPicPr>
                <p:cNvPr id="3100" name="Ink 3099">
                  <a:extLst>
                    <a:ext uri="{FF2B5EF4-FFF2-40B4-BE49-F238E27FC236}">
                      <a16:creationId xmlns:a16="http://schemas.microsoft.com/office/drawing/2014/main" id="{7734E127-E15B-478D-B5D5-292482362E18}"/>
                    </a:ext>
                  </a:extLst>
                </p:cNvPr>
                <p:cNvPicPr/>
                <p:nvPr/>
              </p:nvPicPr>
              <p:blipFill>
                <a:blip r:embed="rId7"/>
                <a:stretch>
                  <a:fillRect/>
                </a:stretch>
              </p:blipFill>
              <p:spPr>
                <a:xfrm>
                  <a:off x="3240526" y="2579123"/>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38">
              <p14:nvContentPartPr>
                <p14:cNvPr id="3101" name="Ink 3100">
                  <a:extLst>
                    <a:ext uri="{FF2B5EF4-FFF2-40B4-BE49-F238E27FC236}">
                      <a16:creationId xmlns:a16="http://schemas.microsoft.com/office/drawing/2014/main" id="{8FA84E35-C714-4EAC-9395-8A981DBBFB10}"/>
                    </a:ext>
                  </a:extLst>
                </p14:cNvPr>
                <p14:cNvContentPartPr/>
                <p14:nvPr/>
              </p14:nvContentPartPr>
              <p14:xfrm>
                <a:off x="3249526" y="2587763"/>
                <a:ext cx="360" cy="360"/>
              </p14:xfrm>
            </p:contentPart>
          </mc:Choice>
          <mc:Fallback xmlns="">
            <p:pic>
              <p:nvPicPr>
                <p:cNvPr id="3101" name="Ink 3100">
                  <a:extLst>
                    <a:ext uri="{FF2B5EF4-FFF2-40B4-BE49-F238E27FC236}">
                      <a16:creationId xmlns:a16="http://schemas.microsoft.com/office/drawing/2014/main" id="{8FA84E35-C714-4EAC-9395-8A981DBBFB10}"/>
                    </a:ext>
                  </a:extLst>
                </p:cNvPr>
                <p:cNvPicPr/>
                <p:nvPr/>
              </p:nvPicPr>
              <p:blipFill>
                <a:blip r:embed="rId7"/>
                <a:stretch>
                  <a:fillRect/>
                </a:stretch>
              </p:blipFill>
              <p:spPr>
                <a:xfrm>
                  <a:off x="3240526" y="2579123"/>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39">
              <p14:nvContentPartPr>
                <p14:cNvPr id="3102" name="Ink 3101">
                  <a:extLst>
                    <a:ext uri="{FF2B5EF4-FFF2-40B4-BE49-F238E27FC236}">
                      <a16:creationId xmlns:a16="http://schemas.microsoft.com/office/drawing/2014/main" id="{86ABE976-D345-40FF-A101-D219D309C0BE}"/>
                    </a:ext>
                  </a:extLst>
                </p14:cNvPr>
                <p14:cNvContentPartPr/>
                <p14:nvPr/>
              </p14:nvContentPartPr>
              <p14:xfrm>
                <a:off x="3221086" y="2582363"/>
                <a:ext cx="360" cy="5760"/>
              </p14:xfrm>
            </p:contentPart>
          </mc:Choice>
          <mc:Fallback xmlns="">
            <p:pic>
              <p:nvPicPr>
                <p:cNvPr id="3102" name="Ink 3101">
                  <a:extLst>
                    <a:ext uri="{FF2B5EF4-FFF2-40B4-BE49-F238E27FC236}">
                      <a16:creationId xmlns:a16="http://schemas.microsoft.com/office/drawing/2014/main" id="{86ABE976-D345-40FF-A101-D219D309C0BE}"/>
                    </a:ext>
                  </a:extLst>
                </p:cNvPr>
                <p:cNvPicPr/>
                <p:nvPr/>
              </p:nvPicPr>
              <p:blipFill>
                <a:blip r:embed="rId7"/>
                <a:stretch>
                  <a:fillRect/>
                </a:stretch>
              </p:blipFill>
              <p:spPr>
                <a:xfrm>
                  <a:off x="3212446" y="2573723"/>
                  <a:ext cx="18000" cy="23400"/>
                </a:xfrm>
                <a:prstGeom prst="rect">
                  <a:avLst/>
                </a:prstGeom>
              </p:spPr>
            </p:pic>
          </mc:Fallback>
        </mc:AlternateContent>
        <mc:AlternateContent xmlns:mc="http://schemas.openxmlformats.org/markup-compatibility/2006" xmlns:p14="http://schemas.microsoft.com/office/powerpoint/2010/main">
          <mc:Choice Requires="p14">
            <p:contentPart p14:bwMode="auto" r:id="rId40">
              <p14:nvContentPartPr>
                <p14:cNvPr id="3103" name="Ink 3102">
                  <a:extLst>
                    <a:ext uri="{FF2B5EF4-FFF2-40B4-BE49-F238E27FC236}">
                      <a16:creationId xmlns:a16="http://schemas.microsoft.com/office/drawing/2014/main" id="{B777D2E8-C9C9-46DF-A664-D403B67B5144}"/>
                    </a:ext>
                  </a:extLst>
                </p14:cNvPr>
                <p14:cNvContentPartPr/>
                <p14:nvPr/>
              </p14:nvContentPartPr>
              <p14:xfrm>
                <a:off x="3206686" y="2559683"/>
                <a:ext cx="360" cy="360"/>
              </p14:xfrm>
            </p:contentPart>
          </mc:Choice>
          <mc:Fallback xmlns="">
            <p:pic>
              <p:nvPicPr>
                <p:cNvPr id="3103" name="Ink 3102">
                  <a:extLst>
                    <a:ext uri="{FF2B5EF4-FFF2-40B4-BE49-F238E27FC236}">
                      <a16:creationId xmlns:a16="http://schemas.microsoft.com/office/drawing/2014/main" id="{B777D2E8-C9C9-46DF-A664-D403B67B5144}"/>
                    </a:ext>
                  </a:extLst>
                </p:cNvPr>
                <p:cNvPicPr/>
                <p:nvPr/>
              </p:nvPicPr>
              <p:blipFill>
                <a:blip r:embed="rId7"/>
                <a:stretch>
                  <a:fillRect/>
                </a:stretch>
              </p:blipFill>
              <p:spPr>
                <a:xfrm>
                  <a:off x="3198046" y="2551043"/>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41">
              <p14:nvContentPartPr>
                <p14:cNvPr id="192" name="Ink 191">
                  <a:extLst>
                    <a:ext uri="{FF2B5EF4-FFF2-40B4-BE49-F238E27FC236}">
                      <a16:creationId xmlns:a16="http://schemas.microsoft.com/office/drawing/2014/main" id="{489ACE29-D7CB-4D31-8A74-127957C92284}"/>
                    </a:ext>
                  </a:extLst>
                </p14:cNvPr>
                <p14:cNvContentPartPr/>
                <p14:nvPr/>
              </p14:nvContentPartPr>
              <p14:xfrm>
                <a:off x="3206686" y="2559683"/>
                <a:ext cx="360" cy="360"/>
              </p14:xfrm>
            </p:contentPart>
          </mc:Choice>
          <mc:Fallback xmlns="">
            <p:pic>
              <p:nvPicPr>
                <p:cNvPr id="192" name="Ink 191">
                  <a:extLst>
                    <a:ext uri="{FF2B5EF4-FFF2-40B4-BE49-F238E27FC236}">
                      <a16:creationId xmlns:a16="http://schemas.microsoft.com/office/drawing/2014/main" id="{489ACE29-D7CB-4D31-8A74-127957C92284}"/>
                    </a:ext>
                  </a:extLst>
                </p:cNvPr>
                <p:cNvPicPr/>
                <p:nvPr/>
              </p:nvPicPr>
              <p:blipFill>
                <a:blip r:embed="rId7"/>
                <a:stretch>
                  <a:fillRect/>
                </a:stretch>
              </p:blipFill>
              <p:spPr>
                <a:xfrm>
                  <a:off x="3198046" y="2551043"/>
                  <a:ext cx="18000" cy="18000"/>
                </a:xfrm>
                <a:prstGeom prst="rect">
                  <a:avLst/>
                </a:prstGeom>
              </p:spPr>
            </p:pic>
          </mc:Fallback>
        </mc:AlternateContent>
      </p:grpSp>
      <p:grpSp>
        <p:nvGrpSpPr>
          <p:cNvPr id="202" name="Group 201">
            <a:extLst>
              <a:ext uri="{FF2B5EF4-FFF2-40B4-BE49-F238E27FC236}">
                <a16:creationId xmlns:a16="http://schemas.microsoft.com/office/drawing/2014/main" id="{FFFC64DA-1F6E-4FBE-8736-8AAC70CE72F7}"/>
              </a:ext>
            </a:extLst>
          </p:cNvPr>
          <p:cNvGrpSpPr/>
          <p:nvPr/>
        </p:nvGrpSpPr>
        <p:grpSpPr>
          <a:xfrm>
            <a:off x="5458126" y="3502523"/>
            <a:ext cx="118080" cy="70560"/>
            <a:chOff x="5458126" y="3502523"/>
            <a:chExt cx="118080" cy="70560"/>
          </a:xfrm>
        </p:grpSpPr>
        <mc:AlternateContent xmlns:mc="http://schemas.openxmlformats.org/markup-compatibility/2006" xmlns:p14="http://schemas.microsoft.com/office/powerpoint/2010/main">
          <mc:Choice Requires="p14">
            <p:contentPart p14:bwMode="auto" r:id="rId42">
              <p14:nvContentPartPr>
                <p14:cNvPr id="3089" name="Ink 3088">
                  <a:extLst>
                    <a:ext uri="{FF2B5EF4-FFF2-40B4-BE49-F238E27FC236}">
                      <a16:creationId xmlns:a16="http://schemas.microsoft.com/office/drawing/2014/main" id="{6520D31B-AB25-468F-AE9B-8800D8126B74}"/>
                    </a:ext>
                  </a:extLst>
                </p14:cNvPr>
                <p14:cNvContentPartPr/>
                <p14:nvPr/>
              </p14:nvContentPartPr>
              <p14:xfrm>
                <a:off x="5514286" y="3544283"/>
                <a:ext cx="360" cy="360"/>
              </p14:xfrm>
            </p:contentPart>
          </mc:Choice>
          <mc:Fallback xmlns="">
            <p:pic>
              <p:nvPicPr>
                <p:cNvPr id="3089" name="Ink 3088">
                  <a:extLst>
                    <a:ext uri="{FF2B5EF4-FFF2-40B4-BE49-F238E27FC236}">
                      <a16:creationId xmlns:a16="http://schemas.microsoft.com/office/drawing/2014/main" id="{6520D31B-AB25-468F-AE9B-8800D8126B74}"/>
                    </a:ext>
                  </a:extLst>
                </p:cNvPr>
                <p:cNvPicPr/>
                <p:nvPr/>
              </p:nvPicPr>
              <p:blipFill>
                <a:blip r:embed="rId7"/>
                <a:stretch>
                  <a:fillRect/>
                </a:stretch>
              </p:blipFill>
              <p:spPr>
                <a:xfrm>
                  <a:off x="5505646" y="3535643"/>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43">
              <p14:nvContentPartPr>
                <p14:cNvPr id="3090" name="Ink 3089">
                  <a:extLst>
                    <a:ext uri="{FF2B5EF4-FFF2-40B4-BE49-F238E27FC236}">
                      <a16:creationId xmlns:a16="http://schemas.microsoft.com/office/drawing/2014/main" id="{E4057BA3-A8BB-49F3-92D5-D29C6C9A97A4}"/>
                    </a:ext>
                  </a:extLst>
                </p14:cNvPr>
                <p14:cNvContentPartPr/>
                <p14:nvPr/>
              </p14:nvContentPartPr>
              <p14:xfrm>
                <a:off x="5514286" y="3530603"/>
                <a:ext cx="360" cy="360"/>
              </p14:xfrm>
            </p:contentPart>
          </mc:Choice>
          <mc:Fallback xmlns="">
            <p:pic>
              <p:nvPicPr>
                <p:cNvPr id="3090" name="Ink 3089">
                  <a:extLst>
                    <a:ext uri="{FF2B5EF4-FFF2-40B4-BE49-F238E27FC236}">
                      <a16:creationId xmlns:a16="http://schemas.microsoft.com/office/drawing/2014/main" id="{E4057BA3-A8BB-49F3-92D5-D29C6C9A97A4}"/>
                    </a:ext>
                  </a:extLst>
                </p:cNvPr>
                <p:cNvPicPr/>
                <p:nvPr/>
              </p:nvPicPr>
              <p:blipFill>
                <a:blip r:embed="rId7"/>
                <a:stretch>
                  <a:fillRect/>
                </a:stretch>
              </p:blipFill>
              <p:spPr>
                <a:xfrm>
                  <a:off x="5505646" y="3521603"/>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44">
              <p14:nvContentPartPr>
                <p14:cNvPr id="3091" name="Ink 3090">
                  <a:extLst>
                    <a:ext uri="{FF2B5EF4-FFF2-40B4-BE49-F238E27FC236}">
                      <a16:creationId xmlns:a16="http://schemas.microsoft.com/office/drawing/2014/main" id="{B1AD8B95-278E-42AC-A61A-C54A0355FF68}"/>
                    </a:ext>
                  </a:extLst>
                </p14:cNvPr>
                <p14:cNvContentPartPr/>
                <p14:nvPr/>
              </p14:nvContentPartPr>
              <p14:xfrm>
                <a:off x="5514286" y="3530603"/>
                <a:ext cx="360" cy="360"/>
              </p14:xfrm>
            </p:contentPart>
          </mc:Choice>
          <mc:Fallback xmlns="">
            <p:pic>
              <p:nvPicPr>
                <p:cNvPr id="3091" name="Ink 3090">
                  <a:extLst>
                    <a:ext uri="{FF2B5EF4-FFF2-40B4-BE49-F238E27FC236}">
                      <a16:creationId xmlns:a16="http://schemas.microsoft.com/office/drawing/2014/main" id="{B1AD8B95-278E-42AC-A61A-C54A0355FF68}"/>
                    </a:ext>
                  </a:extLst>
                </p:cNvPr>
                <p:cNvPicPr/>
                <p:nvPr/>
              </p:nvPicPr>
              <p:blipFill>
                <a:blip r:embed="rId7"/>
                <a:stretch>
                  <a:fillRect/>
                </a:stretch>
              </p:blipFill>
              <p:spPr>
                <a:xfrm>
                  <a:off x="5505646" y="3521603"/>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45">
              <p14:nvContentPartPr>
                <p14:cNvPr id="3092" name="Ink 3091">
                  <a:extLst>
                    <a:ext uri="{FF2B5EF4-FFF2-40B4-BE49-F238E27FC236}">
                      <a16:creationId xmlns:a16="http://schemas.microsoft.com/office/drawing/2014/main" id="{24BE3BCD-BE52-4DD1-8CF8-66F3645C67F7}"/>
                    </a:ext>
                  </a:extLst>
                </p14:cNvPr>
                <p14:cNvContentPartPr/>
                <p14:nvPr/>
              </p14:nvContentPartPr>
              <p14:xfrm>
                <a:off x="5514286" y="3516203"/>
                <a:ext cx="360" cy="360"/>
              </p14:xfrm>
            </p:contentPart>
          </mc:Choice>
          <mc:Fallback xmlns="">
            <p:pic>
              <p:nvPicPr>
                <p:cNvPr id="3092" name="Ink 3091">
                  <a:extLst>
                    <a:ext uri="{FF2B5EF4-FFF2-40B4-BE49-F238E27FC236}">
                      <a16:creationId xmlns:a16="http://schemas.microsoft.com/office/drawing/2014/main" id="{24BE3BCD-BE52-4DD1-8CF8-66F3645C67F7}"/>
                    </a:ext>
                  </a:extLst>
                </p:cNvPr>
                <p:cNvPicPr/>
                <p:nvPr/>
              </p:nvPicPr>
              <p:blipFill>
                <a:blip r:embed="rId7"/>
                <a:stretch>
                  <a:fillRect/>
                </a:stretch>
              </p:blipFill>
              <p:spPr>
                <a:xfrm>
                  <a:off x="5505646" y="3507563"/>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46">
              <p14:nvContentPartPr>
                <p14:cNvPr id="3093" name="Ink 3092">
                  <a:extLst>
                    <a:ext uri="{FF2B5EF4-FFF2-40B4-BE49-F238E27FC236}">
                      <a16:creationId xmlns:a16="http://schemas.microsoft.com/office/drawing/2014/main" id="{67450799-FDC6-460D-B42A-4C9CE517986B}"/>
                    </a:ext>
                  </a:extLst>
                </p14:cNvPr>
                <p14:cNvContentPartPr/>
                <p14:nvPr/>
              </p14:nvContentPartPr>
              <p14:xfrm>
                <a:off x="5514286" y="3516203"/>
                <a:ext cx="360" cy="6120"/>
              </p14:xfrm>
            </p:contentPart>
          </mc:Choice>
          <mc:Fallback xmlns="">
            <p:pic>
              <p:nvPicPr>
                <p:cNvPr id="3093" name="Ink 3092">
                  <a:extLst>
                    <a:ext uri="{FF2B5EF4-FFF2-40B4-BE49-F238E27FC236}">
                      <a16:creationId xmlns:a16="http://schemas.microsoft.com/office/drawing/2014/main" id="{67450799-FDC6-460D-B42A-4C9CE517986B}"/>
                    </a:ext>
                  </a:extLst>
                </p:cNvPr>
                <p:cNvPicPr/>
                <p:nvPr/>
              </p:nvPicPr>
              <p:blipFill>
                <a:blip r:embed="rId7"/>
                <a:stretch>
                  <a:fillRect/>
                </a:stretch>
              </p:blipFill>
              <p:spPr>
                <a:xfrm>
                  <a:off x="5505646" y="3507563"/>
                  <a:ext cx="18000" cy="23760"/>
                </a:xfrm>
                <a:prstGeom prst="rect">
                  <a:avLst/>
                </a:prstGeom>
              </p:spPr>
            </p:pic>
          </mc:Fallback>
        </mc:AlternateContent>
        <mc:AlternateContent xmlns:mc="http://schemas.openxmlformats.org/markup-compatibility/2006" xmlns:p14="http://schemas.microsoft.com/office/powerpoint/2010/main">
          <mc:Choice Requires="p14">
            <p:contentPart p14:bwMode="auto" r:id="rId47">
              <p14:nvContentPartPr>
                <p14:cNvPr id="3094" name="Ink 3093">
                  <a:extLst>
                    <a:ext uri="{FF2B5EF4-FFF2-40B4-BE49-F238E27FC236}">
                      <a16:creationId xmlns:a16="http://schemas.microsoft.com/office/drawing/2014/main" id="{53C123D6-010F-4E09-A032-E10E0AEE4823}"/>
                    </a:ext>
                  </a:extLst>
                </p14:cNvPr>
                <p14:cNvContentPartPr/>
                <p14:nvPr/>
              </p14:nvContentPartPr>
              <p14:xfrm>
                <a:off x="5514286" y="3530603"/>
                <a:ext cx="360" cy="360"/>
              </p14:xfrm>
            </p:contentPart>
          </mc:Choice>
          <mc:Fallback xmlns="">
            <p:pic>
              <p:nvPicPr>
                <p:cNvPr id="3094" name="Ink 3093">
                  <a:extLst>
                    <a:ext uri="{FF2B5EF4-FFF2-40B4-BE49-F238E27FC236}">
                      <a16:creationId xmlns:a16="http://schemas.microsoft.com/office/drawing/2014/main" id="{53C123D6-010F-4E09-A032-E10E0AEE4823}"/>
                    </a:ext>
                  </a:extLst>
                </p:cNvPr>
                <p:cNvPicPr/>
                <p:nvPr/>
              </p:nvPicPr>
              <p:blipFill>
                <a:blip r:embed="rId7"/>
                <a:stretch>
                  <a:fillRect/>
                </a:stretch>
              </p:blipFill>
              <p:spPr>
                <a:xfrm>
                  <a:off x="5505646" y="3521603"/>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48">
              <p14:nvContentPartPr>
                <p14:cNvPr id="3097" name="Ink 3096">
                  <a:extLst>
                    <a:ext uri="{FF2B5EF4-FFF2-40B4-BE49-F238E27FC236}">
                      <a16:creationId xmlns:a16="http://schemas.microsoft.com/office/drawing/2014/main" id="{A0BA53CB-3E53-4B14-BEDF-E012CCF2CBB9}"/>
                    </a:ext>
                  </a:extLst>
                </p14:cNvPr>
                <p14:cNvContentPartPr/>
                <p14:nvPr/>
              </p14:nvContentPartPr>
              <p14:xfrm>
                <a:off x="5570086" y="3502523"/>
                <a:ext cx="360" cy="360"/>
              </p14:xfrm>
            </p:contentPart>
          </mc:Choice>
          <mc:Fallback xmlns="">
            <p:pic>
              <p:nvPicPr>
                <p:cNvPr id="3097" name="Ink 3096">
                  <a:extLst>
                    <a:ext uri="{FF2B5EF4-FFF2-40B4-BE49-F238E27FC236}">
                      <a16:creationId xmlns:a16="http://schemas.microsoft.com/office/drawing/2014/main" id="{A0BA53CB-3E53-4B14-BEDF-E012CCF2CBB9}"/>
                    </a:ext>
                  </a:extLst>
                </p:cNvPr>
                <p:cNvPicPr/>
                <p:nvPr/>
              </p:nvPicPr>
              <p:blipFill>
                <a:blip r:embed="rId7"/>
                <a:stretch>
                  <a:fillRect/>
                </a:stretch>
              </p:blipFill>
              <p:spPr>
                <a:xfrm>
                  <a:off x="5561446" y="3493523"/>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49">
              <p14:nvContentPartPr>
                <p14:cNvPr id="3098" name="Ink 3097">
                  <a:extLst>
                    <a:ext uri="{FF2B5EF4-FFF2-40B4-BE49-F238E27FC236}">
                      <a16:creationId xmlns:a16="http://schemas.microsoft.com/office/drawing/2014/main" id="{079C30F6-1601-4CEF-9F7E-5B6F83057677}"/>
                    </a:ext>
                  </a:extLst>
                </p14:cNvPr>
                <p14:cNvContentPartPr/>
                <p14:nvPr/>
              </p14:nvContentPartPr>
              <p14:xfrm>
                <a:off x="5570086" y="3502523"/>
                <a:ext cx="6120" cy="360"/>
              </p14:xfrm>
            </p:contentPart>
          </mc:Choice>
          <mc:Fallback xmlns="">
            <p:pic>
              <p:nvPicPr>
                <p:cNvPr id="3098" name="Ink 3097">
                  <a:extLst>
                    <a:ext uri="{FF2B5EF4-FFF2-40B4-BE49-F238E27FC236}">
                      <a16:creationId xmlns:a16="http://schemas.microsoft.com/office/drawing/2014/main" id="{079C30F6-1601-4CEF-9F7E-5B6F83057677}"/>
                    </a:ext>
                  </a:extLst>
                </p:cNvPr>
                <p:cNvPicPr/>
                <p:nvPr/>
              </p:nvPicPr>
              <p:blipFill>
                <a:blip r:embed="rId7"/>
                <a:stretch>
                  <a:fillRect/>
                </a:stretch>
              </p:blipFill>
              <p:spPr>
                <a:xfrm>
                  <a:off x="5561446" y="3493523"/>
                  <a:ext cx="2376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50">
              <p14:nvContentPartPr>
                <p14:cNvPr id="194" name="Ink 193">
                  <a:extLst>
                    <a:ext uri="{FF2B5EF4-FFF2-40B4-BE49-F238E27FC236}">
                      <a16:creationId xmlns:a16="http://schemas.microsoft.com/office/drawing/2014/main" id="{D97A2BEF-15E2-4555-AA0F-D938124894CC}"/>
                    </a:ext>
                  </a:extLst>
                </p14:cNvPr>
                <p14:cNvContentPartPr/>
                <p14:nvPr/>
              </p14:nvContentPartPr>
              <p14:xfrm>
                <a:off x="5458126" y="3572723"/>
                <a:ext cx="360" cy="360"/>
              </p14:xfrm>
            </p:contentPart>
          </mc:Choice>
          <mc:Fallback xmlns="">
            <p:pic>
              <p:nvPicPr>
                <p:cNvPr id="194" name="Ink 193">
                  <a:extLst>
                    <a:ext uri="{FF2B5EF4-FFF2-40B4-BE49-F238E27FC236}">
                      <a16:creationId xmlns:a16="http://schemas.microsoft.com/office/drawing/2014/main" id="{D97A2BEF-15E2-4555-AA0F-D938124894CC}"/>
                    </a:ext>
                  </a:extLst>
                </p:cNvPr>
                <p:cNvPicPr/>
                <p:nvPr/>
              </p:nvPicPr>
              <p:blipFill>
                <a:blip r:embed="rId7"/>
                <a:stretch>
                  <a:fillRect/>
                </a:stretch>
              </p:blipFill>
              <p:spPr>
                <a:xfrm>
                  <a:off x="5449126" y="3563723"/>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51">
              <p14:nvContentPartPr>
                <p14:cNvPr id="195" name="Ink 194">
                  <a:extLst>
                    <a:ext uri="{FF2B5EF4-FFF2-40B4-BE49-F238E27FC236}">
                      <a16:creationId xmlns:a16="http://schemas.microsoft.com/office/drawing/2014/main" id="{3AB3F056-83FA-44A6-A201-93C3B6584375}"/>
                    </a:ext>
                  </a:extLst>
                </p14:cNvPr>
                <p14:cNvContentPartPr/>
                <p14:nvPr/>
              </p14:nvContentPartPr>
              <p14:xfrm>
                <a:off x="5458126" y="3572723"/>
                <a:ext cx="360" cy="360"/>
              </p14:xfrm>
            </p:contentPart>
          </mc:Choice>
          <mc:Fallback xmlns="">
            <p:pic>
              <p:nvPicPr>
                <p:cNvPr id="195" name="Ink 194">
                  <a:extLst>
                    <a:ext uri="{FF2B5EF4-FFF2-40B4-BE49-F238E27FC236}">
                      <a16:creationId xmlns:a16="http://schemas.microsoft.com/office/drawing/2014/main" id="{3AB3F056-83FA-44A6-A201-93C3B6584375}"/>
                    </a:ext>
                  </a:extLst>
                </p:cNvPr>
                <p:cNvPicPr/>
                <p:nvPr/>
              </p:nvPicPr>
              <p:blipFill>
                <a:blip r:embed="rId7"/>
                <a:stretch>
                  <a:fillRect/>
                </a:stretch>
              </p:blipFill>
              <p:spPr>
                <a:xfrm>
                  <a:off x="5449126" y="3563723"/>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52">
              <p14:nvContentPartPr>
                <p14:cNvPr id="196" name="Ink 195">
                  <a:extLst>
                    <a:ext uri="{FF2B5EF4-FFF2-40B4-BE49-F238E27FC236}">
                      <a16:creationId xmlns:a16="http://schemas.microsoft.com/office/drawing/2014/main" id="{3E94F259-5B7B-4CF5-A0B4-1C3B758D92D3}"/>
                    </a:ext>
                  </a:extLst>
                </p14:cNvPr>
                <p14:cNvContentPartPr/>
                <p14:nvPr/>
              </p14:nvContentPartPr>
              <p14:xfrm>
                <a:off x="5458126" y="3544283"/>
                <a:ext cx="5760" cy="28440"/>
              </p14:xfrm>
            </p:contentPart>
          </mc:Choice>
          <mc:Fallback xmlns="">
            <p:pic>
              <p:nvPicPr>
                <p:cNvPr id="196" name="Ink 195">
                  <a:extLst>
                    <a:ext uri="{FF2B5EF4-FFF2-40B4-BE49-F238E27FC236}">
                      <a16:creationId xmlns:a16="http://schemas.microsoft.com/office/drawing/2014/main" id="{3E94F259-5B7B-4CF5-A0B4-1C3B758D92D3}"/>
                    </a:ext>
                  </a:extLst>
                </p:cNvPr>
                <p:cNvPicPr/>
                <p:nvPr/>
              </p:nvPicPr>
              <p:blipFill>
                <a:blip r:embed="rId53"/>
                <a:stretch>
                  <a:fillRect/>
                </a:stretch>
              </p:blipFill>
              <p:spPr>
                <a:xfrm>
                  <a:off x="5449126" y="3535643"/>
                  <a:ext cx="23400" cy="46080"/>
                </a:xfrm>
                <a:prstGeom prst="rect">
                  <a:avLst/>
                </a:prstGeom>
              </p:spPr>
            </p:pic>
          </mc:Fallback>
        </mc:AlternateContent>
        <mc:AlternateContent xmlns:mc="http://schemas.openxmlformats.org/markup-compatibility/2006" xmlns:p14="http://schemas.microsoft.com/office/powerpoint/2010/main">
          <mc:Choice Requires="p14">
            <p:contentPart p14:bwMode="auto" r:id="rId54">
              <p14:nvContentPartPr>
                <p14:cNvPr id="197" name="Ink 196">
                  <a:extLst>
                    <a:ext uri="{FF2B5EF4-FFF2-40B4-BE49-F238E27FC236}">
                      <a16:creationId xmlns:a16="http://schemas.microsoft.com/office/drawing/2014/main" id="{CEFE83DF-75A4-43C4-9686-E313AB49D481}"/>
                    </a:ext>
                  </a:extLst>
                </p14:cNvPr>
                <p14:cNvContentPartPr/>
                <p14:nvPr/>
              </p14:nvContentPartPr>
              <p14:xfrm>
                <a:off x="5471806" y="3544283"/>
                <a:ext cx="6120" cy="360"/>
              </p14:xfrm>
            </p:contentPart>
          </mc:Choice>
          <mc:Fallback xmlns="">
            <p:pic>
              <p:nvPicPr>
                <p:cNvPr id="197" name="Ink 196">
                  <a:extLst>
                    <a:ext uri="{FF2B5EF4-FFF2-40B4-BE49-F238E27FC236}">
                      <a16:creationId xmlns:a16="http://schemas.microsoft.com/office/drawing/2014/main" id="{CEFE83DF-75A4-43C4-9686-E313AB49D481}"/>
                    </a:ext>
                  </a:extLst>
                </p:cNvPr>
                <p:cNvPicPr/>
                <p:nvPr/>
              </p:nvPicPr>
              <p:blipFill>
                <a:blip r:embed="rId7"/>
                <a:stretch>
                  <a:fillRect/>
                </a:stretch>
              </p:blipFill>
              <p:spPr>
                <a:xfrm>
                  <a:off x="5463166" y="3535643"/>
                  <a:ext cx="2376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55">
              <p14:nvContentPartPr>
                <p14:cNvPr id="198" name="Ink 197">
                  <a:extLst>
                    <a:ext uri="{FF2B5EF4-FFF2-40B4-BE49-F238E27FC236}">
                      <a16:creationId xmlns:a16="http://schemas.microsoft.com/office/drawing/2014/main" id="{97C4481B-3C2A-4AF4-9AA2-5B94D5601BF5}"/>
                    </a:ext>
                  </a:extLst>
                </p14:cNvPr>
                <p14:cNvContentPartPr/>
                <p14:nvPr/>
              </p14:nvContentPartPr>
              <p14:xfrm>
                <a:off x="5542006" y="3544283"/>
                <a:ext cx="360" cy="360"/>
              </p14:xfrm>
            </p:contentPart>
          </mc:Choice>
          <mc:Fallback xmlns="">
            <p:pic>
              <p:nvPicPr>
                <p:cNvPr id="198" name="Ink 197">
                  <a:extLst>
                    <a:ext uri="{FF2B5EF4-FFF2-40B4-BE49-F238E27FC236}">
                      <a16:creationId xmlns:a16="http://schemas.microsoft.com/office/drawing/2014/main" id="{97C4481B-3C2A-4AF4-9AA2-5B94D5601BF5}"/>
                    </a:ext>
                  </a:extLst>
                </p:cNvPr>
                <p:cNvPicPr/>
                <p:nvPr/>
              </p:nvPicPr>
              <p:blipFill>
                <a:blip r:embed="rId7"/>
                <a:stretch>
                  <a:fillRect/>
                </a:stretch>
              </p:blipFill>
              <p:spPr>
                <a:xfrm>
                  <a:off x="5533366" y="3535643"/>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56">
              <p14:nvContentPartPr>
                <p14:cNvPr id="199" name="Ink 198">
                  <a:extLst>
                    <a:ext uri="{FF2B5EF4-FFF2-40B4-BE49-F238E27FC236}">
                      <a16:creationId xmlns:a16="http://schemas.microsoft.com/office/drawing/2014/main" id="{B4AF59C6-445E-4CE7-94D5-F4B9F0030875}"/>
                    </a:ext>
                  </a:extLst>
                </p14:cNvPr>
                <p14:cNvContentPartPr/>
                <p14:nvPr/>
              </p14:nvContentPartPr>
              <p14:xfrm>
                <a:off x="5542006" y="3544283"/>
                <a:ext cx="360" cy="360"/>
              </p14:xfrm>
            </p:contentPart>
          </mc:Choice>
          <mc:Fallback xmlns="">
            <p:pic>
              <p:nvPicPr>
                <p:cNvPr id="199" name="Ink 198">
                  <a:extLst>
                    <a:ext uri="{FF2B5EF4-FFF2-40B4-BE49-F238E27FC236}">
                      <a16:creationId xmlns:a16="http://schemas.microsoft.com/office/drawing/2014/main" id="{B4AF59C6-445E-4CE7-94D5-F4B9F0030875}"/>
                    </a:ext>
                  </a:extLst>
                </p:cNvPr>
                <p:cNvPicPr/>
                <p:nvPr/>
              </p:nvPicPr>
              <p:blipFill>
                <a:blip r:embed="rId7"/>
                <a:stretch>
                  <a:fillRect/>
                </a:stretch>
              </p:blipFill>
              <p:spPr>
                <a:xfrm>
                  <a:off x="5533366" y="3535643"/>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57">
              <p14:nvContentPartPr>
                <p14:cNvPr id="200" name="Ink 199">
                  <a:extLst>
                    <a:ext uri="{FF2B5EF4-FFF2-40B4-BE49-F238E27FC236}">
                      <a16:creationId xmlns:a16="http://schemas.microsoft.com/office/drawing/2014/main" id="{D45A6001-735E-473E-8F33-4ED2A24E17CB}"/>
                    </a:ext>
                  </a:extLst>
                </p14:cNvPr>
                <p14:cNvContentPartPr/>
                <p14:nvPr/>
              </p14:nvContentPartPr>
              <p14:xfrm>
                <a:off x="5542006" y="3544283"/>
                <a:ext cx="360" cy="360"/>
              </p14:xfrm>
            </p:contentPart>
          </mc:Choice>
          <mc:Fallback xmlns="">
            <p:pic>
              <p:nvPicPr>
                <p:cNvPr id="200" name="Ink 199">
                  <a:extLst>
                    <a:ext uri="{FF2B5EF4-FFF2-40B4-BE49-F238E27FC236}">
                      <a16:creationId xmlns:a16="http://schemas.microsoft.com/office/drawing/2014/main" id="{D45A6001-735E-473E-8F33-4ED2A24E17CB}"/>
                    </a:ext>
                  </a:extLst>
                </p:cNvPr>
                <p:cNvPicPr/>
                <p:nvPr/>
              </p:nvPicPr>
              <p:blipFill>
                <a:blip r:embed="rId7"/>
                <a:stretch>
                  <a:fillRect/>
                </a:stretch>
              </p:blipFill>
              <p:spPr>
                <a:xfrm>
                  <a:off x="5533366" y="3535643"/>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58">
              <p14:nvContentPartPr>
                <p14:cNvPr id="201" name="Ink 200">
                  <a:extLst>
                    <a:ext uri="{FF2B5EF4-FFF2-40B4-BE49-F238E27FC236}">
                      <a16:creationId xmlns:a16="http://schemas.microsoft.com/office/drawing/2014/main" id="{5D3DD226-7A74-4146-A70E-A0EEF5096611}"/>
                    </a:ext>
                  </a:extLst>
                </p14:cNvPr>
                <p14:cNvContentPartPr/>
                <p14:nvPr/>
              </p14:nvContentPartPr>
              <p14:xfrm>
                <a:off x="5542006" y="3544283"/>
                <a:ext cx="360" cy="360"/>
              </p14:xfrm>
            </p:contentPart>
          </mc:Choice>
          <mc:Fallback xmlns="">
            <p:pic>
              <p:nvPicPr>
                <p:cNvPr id="201" name="Ink 200">
                  <a:extLst>
                    <a:ext uri="{FF2B5EF4-FFF2-40B4-BE49-F238E27FC236}">
                      <a16:creationId xmlns:a16="http://schemas.microsoft.com/office/drawing/2014/main" id="{5D3DD226-7A74-4146-A70E-A0EEF5096611}"/>
                    </a:ext>
                  </a:extLst>
                </p:cNvPr>
                <p:cNvPicPr/>
                <p:nvPr/>
              </p:nvPicPr>
              <p:blipFill>
                <a:blip r:embed="rId7"/>
                <a:stretch>
                  <a:fillRect/>
                </a:stretch>
              </p:blipFill>
              <p:spPr>
                <a:xfrm>
                  <a:off x="5533366" y="3535643"/>
                  <a:ext cx="18000" cy="18000"/>
                </a:xfrm>
                <a:prstGeom prst="rect">
                  <a:avLst/>
                </a:prstGeom>
              </p:spPr>
            </p:pic>
          </mc:Fallback>
        </mc:AlternateContent>
      </p:grpSp>
    </p:spTree>
    <p:extLst>
      <p:ext uri="{BB962C8B-B14F-4D97-AF65-F5344CB8AC3E}">
        <p14:creationId xmlns:p14="http://schemas.microsoft.com/office/powerpoint/2010/main" val="89719042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1"/>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2"/>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animBg="1"/>
      <p:bldP spid="10" grpId="0" animBg="1"/>
      <p:bldP spid="11" grpId="0" animBg="1"/>
      <p:bldP spid="12" grpId="0" animBg="1"/>
      <p:bldP spid="1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3" name="Rectangle 212"/>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r>
              <a:rPr lang="en-GB" sz="2400" dirty="0">
                <a:solidFill>
                  <a:schemeClr val="bg1"/>
                </a:solidFill>
                <a:latin typeface="Arial" charset="0"/>
                <a:cs typeface="Arial" charset="0"/>
              </a:rPr>
              <a:t> Weekly/daily reflection</a:t>
            </a:r>
            <a:endParaRPr lang="en-US" sz="2400" dirty="0">
              <a:solidFill>
                <a:schemeClr val="bg1"/>
              </a:solidFill>
              <a:cs typeface="Arial" charset="0"/>
            </a:endParaRPr>
          </a:p>
        </p:txBody>
      </p:sp>
      <p:sp>
        <p:nvSpPr>
          <p:cNvPr id="3" name="TextBox 2"/>
          <p:cNvSpPr txBox="1"/>
          <p:nvPr/>
        </p:nvSpPr>
        <p:spPr>
          <a:xfrm>
            <a:off x="0" y="765175"/>
            <a:ext cx="2987824" cy="5632311"/>
          </a:xfrm>
          <a:prstGeom prst="rect">
            <a:avLst/>
          </a:prstGeom>
          <a:noFill/>
        </p:spPr>
        <p:txBody>
          <a:bodyPr wrap="square" rtlCol="0">
            <a:spAutoFit/>
          </a:bodyPr>
          <a:lstStyle/>
          <a:p>
            <a:pPr marL="342900" indent="-342900"/>
            <a:r>
              <a:rPr lang="en-GB" altLang="en-US" dirty="0">
                <a:latin typeface="Arial" panose="020B0604020202020204" pitchFamily="34" charset="0"/>
              </a:rPr>
              <a:t>Start your reflection now. Make notes about the following</a:t>
            </a:r>
          </a:p>
          <a:p>
            <a:pPr marL="342900" indent="-342900"/>
            <a:endParaRPr lang="en-GB" altLang="en-US" dirty="0">
              <a:latin typeface="Arial" panose="020B0604020202020204" pitchFamily="34" charset="0"/>
            </a:endParaRPr>
          </a:p>
          <a:p>
            <a:pPr marL="342900" indent="-342900"/>
            <a:r>
              <a:rPr lang="en-GB" altLang="en-US" dirty="0">
                <a:latin typeface="Arial" panose="020B0604020202020204" pitchFamily="34" charset="0"/>
              </a:rPr>
              <a:t>Your thoughts</a:t>
            </a:r>
          </a:p>
          <a:p>
            <a:pPr marL="342900" indent="-342900"/>
            <a:endParaRPr lang="en-GB" altLang="en-US" dirty="0">
              <a:latin typeface="Arial" panose="020B0604020202020204" pitchFamily="34" charset="0"/>
            </a:endParaRPr>
          </a:p>
          <a:p>
            <a:pPr marL="342900" indent="-342900"/>
            <a:endParaRPr lang="en-GB" altLang="en-US" dirty="0">
              <a:latin typeface="Arial" panose="020B0604020202020204" pitchFamily="34" charset="0"/>
            </a:endParaRPr>
          </a:p>
          <a:p>
            <a:pPr marL="342900" indent="-342900"/>
            <a:r>
              <a:rPr lang="en-GB" altLang="en-US" dirty="0">
                <a:latin typeface="Arial" panose="020B0604020202020204" pitchFamily="34" charset="0"/>
              </a:rPr>
              <a:t>Your beliefs</a:t>
            </a:r>
          </a:p>
          <a:p>
            <a:pPr marL="342900" indent="-342900"/>
            <a:endParaRPr lang="en-GB" altLang="en-US" dirty="0">
              <a:latin typeface="Arial" panose="020B0604020202020204" pitchFamily="34" charset="0"/>
            </a:endParaRPr>
          </a:p>
          <a:p>
            <a:pPr marL="342900" indent="-342900"/>
            <a:endParaRPr lang="en-GB" altLang="en-US" dirty="0">
              <a:latin typeface="Arial" panose="020B0604020202020204" pitchFamily="34" charset="0"/>
            </a:endParaRPr>
          </a:p>
          <a:p>
            <a:pPr marL="342900" indent="-342900"/>
            <a:r>
              <a:rPr lang="en-GB" altLang="en-US" dirty="0">
                <a:latin typeface="Arial" panose="020B0604020202020204" pitchFamily="34" charset="0"/>
              </a:rPr>
              <a:t>Your values</a:t>
            </a:r>
          </a:p>
          <a:p>
            <a:pPr marL="342900" indent="-342900"/>
            <a:endParaRPr lang="en-GB" altLang="en-US" dirty="0">
              <a:latin typeface="Arial" panose="020B0604020202020204" pitchFamily="34" charset="0"/>
            </a:endParaRPr>
          </a:p>
          <a:p>
            <a:pPr marL="342900" indent="-342900"/>
            <a:endParaRPr lang="en-GB" altLang="en-US" dirty="0">
              <a:latin typeface="Arial" panose="020B0604020202020204" pitchFamily="34" charset="0"/>
            </a:endParaRPr>
          </a:p>
          <a:p>
            <a:pPr marL="342900" indent="-342900"/>
            <a:r>
              <a:rPr lang="en-GB" altLang="en-US" dirty="0">
                <a:latin typeface="Arial" panose="020B0604020202020204" pitchFamily="34" charset="0"/>
              </a:rPr>
              <a:t>Your blind spots</a:t>
            </a:r>
          </a:p>
          <a:p>
            <a:pPr marL="342900" indent="-342900"/>
            <a:endParaRPr lang="en-GB" altLang="en-US" dirty="0">
              <a:latin typeface="Arial" panose="020B0604020202020204" pitchFamily="34" charset="0"/>
            </a:endParaRPr>
          </a:p>
          <a:p>
            <a:pPr marL="342900" indent="-342900"/>
            <a:endParaRPr lang="en-GB" altLang="en-US" dirty="0">
              <a:latin typeface="Arial" panose="020B0604020202020204" pitchFamily="34" charset="0"/>
            </a:endParaRPr>
          </a:p>
          <a:p>
            <a:pPr marL="342900" indent="-342900"/>
            <a:r>
              <a:rPr lang="en-GB" altLang="en-US" dirty="0">
                <a:latin typeface="Arial" panose="020B0604020202020204" pitchFamily="34" charset="0"/>
              </a:rPr>
              <a:t>The actions you take</a:t>
            </a:r>
          </a:p>
          <a:p>
            <a:pPr marL="342900" indent="-342900"/>
            <a:endParaRPr lang="en-GB" altLang="en-US" dirty="0">
              <a:latin typeface="Arial" panose="020B0604020202020204" pitchFamily="34" charset="0"/>
            </a:endParaRPr>
          </a:p>
          <a:p>
            <a:pPr marL="342900" indent="-342900"/>
            <a:endParaRPr lang="en-GB" altLang="en-US" dirty="0">
              <a:latin typeface="Arial" panose="020B0604020202020204" pitchFamily="34" charset="0"/>
            </a:endParaRPr>
          </a:p>
          <a:p>
            <a:pPr marL="342900" indent="-342900"/>
            <a:r>
              <a:rPr lang="en-GB" altLang="en-US" dirty="0">
                <a:latin typeface="Arial" panose="020B0604020202020204" pitchFamily="34" charset="0"/>
              </a:rPr>
              <a:t>Your level of confidence</a:t>
            </a:r>
          </a:p>
        </p:txBody>
      </p:sp>
      <p:graphicFrame>
        <p:nvGraphicFramePr>
          <p:cNvPr id="4" name="Table 3"/>
          <p:cNvGraphicFramePr>
            <a:graphicFrameLocks noGrp="1"/>
          </p:cNvGraphicFramePr>
          <p:nvPr>
            <p:extLst>
              <p:ext uri="{D42A27DB-BD31-4B8C-83A1-F6EECF244321}">
                <p14:modId xmlns:p14="http://schemas.microsoft.com/office/powerpoint/2010/main" val="1191901005"/>
              </p:ext>
            </p:extLst>
          </p:nvPr>
        </p:nvGraphicFramePr>
        <p:xfrm>
          <a:off x="2843808" y="1916830"/>
          <a:ext cx="6096000" cy="4480656"/>
        </p:xfrm>
        <a:graphic>
          <a:graphicData uri="http://schemas.openxmlformats.org/drawingml/2006/table">
            <a:tbl>
              <a:tblPr firstRow="1" bandRow="1">
                <a:tableStyleId>{5940675A-B579-460E-94D1-54222C63F5DA}</a:tableStyleId>
              </a:tblPr>
              <a:tblGrid>
                <a:gridCol w="6096000">
                  <a:extLst>
                    <a:ext uri="{9D8B030D-6E8A-4147-A177-3AD203B41FA5}">
                      <a16:colId xmlns:a16="http://schemas.microsoft.com/office/drawing/2014/main" val="2921337287"/>
                    </a:ext>
                  </a:extLst>
                </a:gridCol>
              </a:tblGrid>
              <a:tr h="746776">
                <a:tc>
                  <a:txBody>
                    <a:bodyPr/>
                    <a:lstStyle/>
                    <a:p>
                      <a:endParaRPr lang="en-GB" dirty="0"/>
                    </a:p>
                  </a:txBody>
                  <a:tcPr/>
                </a:tc>
                <a:extLst>
                  <a:ext uri="{0D108BD9-81ED-4DB2-BD59-A6C34878D82A}">
                    <a16:rowId xmlns:a16="http://schemas.microsoft.com/office/drawing/2014/main" val="3468809576"/>
                  </a:ext>
                </a:extLst>
              </a:tr>
              <a:tr h="746776">
                <a:tc>
                  <a:txBody>
                    <a:bodyPr/>
                    <a:lstStyle/>
                    <a:p>
                      <a:endParaRPr lang="en-GB"/>
                    </a:p>
                  </a:txBody>
                  <a:tcPr/>
                </a:tc>
                <a:extLst>
                  <a:ext uri="{0D108BD9-81ED-4DB2-BD59-A6C34878D82A}">
                    <a16:rowId xmlns:a16="http://schemas.microsoft.com/office/drawing/2014/main" val="879786043"/>
                  </a:ext>
                </a:extLst>
              </a:tr>
              <a:tr h="746776">
                <a:tc>
                  <a:txBody>
                    <a:bodyPr/>
                    <a:lstStyle/>
                    <a:p>
                      <a:endParaRPr lang="en-GB"/>
                    </a:p>
                  </a:txBody>
                  <a:tcPr/>
                </a:tc>
                <a:extLst>
                  <a:ext uri="{0D108BD9-81ED-4DB2-BD59-A6C34878D82A}">
                    <a16:rowId xmlns:a16="http://schemas.microsoft.com/office/drawing/2014/main" val="2515378904"/>
                  </a:ext>
                </a:extLst>
              </a:tr>
              <a:tr h="746776">
                <a:tc>
                  <a:txBody>
                    <a:bodyPr/>
                    <a:lstStyle/>
                    <a:p>
                      <a:endParaRPr lang="en-GB"/>
                    </a:p>
                  </a:txBody>
                  <a:tcPr/>
                </a:tc>
                <a:extLst>
                  <a:ext uri="{0D108BD9-81ED-4DB2-BD59-A6C34878D82A}">
                    <a16:rowId xmlns:a16="http://schemas.microsoft.com/office/drawing/2014/main" val="3324090762"/>
                  </a:ext>
                </a:extLst>
              </a:tr>
              <a:tr h="746776">
                <a:tc>
                  <a:txBody>
                    <a:bodyPr/>
                    <a:lstStyle/>
                    <a:p>
                      <a:endParaRPr lang="en-GB"/>
                    </a:p>
                  </a:txBody>
                  <a:tcPr/>
                </a:tc>
                <a:extLst>
                  <a:ext uri="{0D108BD9-81ED-4DB2-BD59-A6C34878D82A}">
                    <a16:rowId xmlns:a16="http://schemas.microsoft.com/office/drawing/2014/main" val="1788157446"/>
                  </a:ext>
                </a:extLst>
              </a:tr>
              <a:tr h="746776">
                <a:tc>
                  <a:txBody>
                    <a:bodyPr/>
                    <a:lstStyle/>
                    <a:p>
                      <a:endParaRPr lang="en-GB" dirty="0"/>
                    </a:p>
                  </a:txBody>
                  <a:tcPr/>
                </a:tc>
                <a:extLst>
                  <a:ext uri="{0D108BD9-81ED-4DB2-BD59-A6C34878D82A}">
                    <a16:rowId xmlns:a16="http://schemas.microsoft.com/office/drawing/2014/main" val="3465951959"/>
                  </a:ext>
                </a:extLst>
              </a:tr>
            </a:tbl>
          </a:graphicData>
        </a:graphic>
      </p:graphicFrame>
    </p:spTree>
    <p:extLst>
      <p:ext uri="{BB962C8B-B14F-4D97-AF65-F5344CB8AC3E}">
        <p14:creationId xmlns:p14="http://schemas.microsoft.com/office/powerpoint/2010/main" val="297566178"/>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martonhouse.files.wordpress.com/2011/01/johari-window.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4" name="Graphic 3" descr="Add with solid fill">
            <a:extLst>
              <a:ext uri="{FF2B5EF4-FFF2-40B4-BE49-F238E27FC236}">
                <a16:creationId xmlns:a16="http://schemas.microsoft.com/office/drawing/2014/main" id="{8585E7A6-E877-49DE-A8C5-84AEA55F7E2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004048" y="1412776"/>
            <a:ext cx="914400" cy="914400"/>
          </a:xfrm>
          <a:prstGeom prst="rect">
            <a:avLst/>
          </a:prstGeom>
        </p:spPr>
      </p:pic>
      <p:pic>
        <p:nvPicPr>
          <p:cNvPr id="5" name="Graphic 4" descr="Add with solid fill">
            <a:extLst>
              <a:ext uri="{FF2B5EF4-FFF2-40B4-BE49-F238E27FC236}">
                <a16:creationId xmlns:a16="http://schemas.microsoft.com/office/drawing/2014/main" id="{BF0A203A-46B0-4E96-A75A-695E5087FC3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771800" y="3861048"/>
            <a:ext cx="914400" cy="914400"/>
          </a:xfrm>
          <a:prstGeom prst="rect">
            <a:avLst/>
          </a:prstGeom>
        </p:spPr>
      </p:pic>
      <p:sp>
        <p:nvSpPr>
          <p:cNvPr id="8" name="Star: 4 Points 7">
            <a:extLst>
              <a:ext uri="{FF2B5EF4-FFF2-40B4-BE49-F238E27FC236}">
                <a16:creationId xmlns:a16="http://schemas.microsoft.com/office/drawing/2014/main" id="{99A6750A-1277-405E-B740-C6891D74E611}"/>
              </a:ext>
            </a:extLst>
          </p:cNvPr>
          <p:cNvSpPr/>
          <p:nvPr/>
        </p:nvSpPr>
        <p:spPr>
          <a:xfrm>
            <a:off x="5580112" y="5452929"/>
            <a:ext cx="914400" cy="914400"/>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28513791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3" name="Rectangle 212"/>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r>
              <a:rPr lang="en-GB" sz="2400" dirty="0">
                <a:solidFill>
                  <a:schemeClr val="bg1"/>
                </a:solidFill>
                <a:latin typeface="Arial" charset="0"/>
                <a:cs typeface="Arial" charset="0"/>
              </a:rPr>
              <a:t>Embracing feedback </a:t>
            </a:r>
            <a:endParaRPr lang="en-US" sz="2400" dirty="0">
              <a:solidFill>
                <a:schemeClr val="bg1"/>
              </a:solidFill>
              <a:cs typeface="Arial" charset="0"/>
            </a:endParaRPr>
          </a:p>
        </p:txBody>
      </p:sp>
      <p:sp>
        <p:nvSpPr>
          <p:cNvPr id="6" name="Content Placeholder 2"/>
          <p:cNvSpPr txBox="1">
            <a:spLocks/>
          </p:cNvSpPr>
          <p:nvPr/>
        </p:nvSpPr>
        <p:spPr>
          <a:xfrm>
            <a:off x="0" y="833414"/>
            <a:ext cx="8229600" cy="4525963"/>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GB" altLang="en-US" dirty="0"/>
          </a:p>
          <a:p>
            <a:endParaRPr lang="en-GB" altLang="en-US" dirty="0"/>
          </a:p>
        </p:txBody>
      </p:sp>
      <p:pic>
        <p:nvPicPr>
          <p:cNvPr id="5" name="Picture 4"/>
          <p:cNvPicPr/>
          <p:nvPr/>
        </p:nvPicPr>
        <p:blipFill>
          <a:blip r:embed="rId3">
            <a:extLst>
              <a:ext uri="{28A0092B-C50C-407E-A947-70E740481C1C}">
                <a14:useLocalDpi xmlns:a14="http://schemas.microsoft.com/office/drawing/2010/main" val="0"/>
              </a:ext>
            </a:extLst>
          </a:blip>
          <a:stretch>
            <a:fillRect/>
          </a:stretch>
        </p:blipFill>
        <p:spPr>
          <a:xfrm>
            <a:off x="0" y="765176"/>
            <a:ext cx="9036495" cy="5616574"/>
          </a:xfrm>
          <a:prstGeom prst="rect">
            <a:avLst/>
          </a:prstGeom>
        </p:spPr>
      </p:pic>
    </p:spTree>
    <p:extLst>
      <p:ext uri="{BB962C8B-B14F-4D97-AF65-F5344CB8AC3E}">
        <p14:creationId xmlns:p14="http://schemas.microsoft.com/office/powerpoint/2010/main" val="2010949960"/>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3" name="Rectangle 212"/>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r>
              <a:rPr lang="en-GB" sz="2400" dirty="0">
                <a:solidFill>
                  <a:schemeClr val="bg1"/>
                </a:solidFill>
                <a:latin typeface="Arial" charset="0"/>
                <a:cs typeface="Arial" charset="0"/>
              </a:rPr>
              <a:t> Ask for feedback regularly and …… </a:t>
            </a:r>
            <a:endParaRPr lang="en-US" sz="2400" dirty="0">
              <a:solidFill>
                <a:schemeClr val="bg1"/>
              </a:solidFill>
              <a:cs typeface="Arial" charset="0"/>
            </a:endParaRPr>
          </a:p>
        </p:txBody>
      </p:sp>
      <p:sp>
        <p:nvSpPr>
          <p:cNvPr id="6" name="TextBox 5"/>
          <p:cNvSpPr txBox="1"/>
          <p:nvPr/>
        </p:nvSpPr>
        <p:spPr>
          <a:xfrm>
            <a:off x="29340" y="825881"/>
            <a:ext cx="8964488" cy="6001643"/>
          </a:xfrm>
          <a:prstGeom prst="rect">
            <a:avLst/>
          </a:prstGeom>
          <a:noFill/>
        </p:spPr>
        <p:txBody>
          <a:bodyPr wrap="square" rtlCol="0">
            <a:spAutoFit/>
          </a:bodyPr>
          <a:lstStyle/>
          <a:p>
            <a:pPr>
              <a:buFontTx/>
              <a:buBlip>
                <a:blip r:embed="rId3"/>
              </a:buBlip>
            </a:pPr>
            <a:r>
              <a:rPr lang="en-GB" sz="3200" b="1" dirty="0"/>
              <a:t>Don’t react defensively</a:t>
            </a:r>
          </a:p>
          <a:p>
            <a:pPr marL="457200" indent="-457200">
              <a:buFont typeface="Arial" panose="020B0604020202020204" pitchFamily="34" charset="0"/>
              <a:buChar char="•"/>
            </a:pPr>
            <a:r>
              <a:rPr lang="en-GB" sz="3200" b="1" dirty="0"/>
              <a:t>Ask yourself “is there any truth in what is being said”?</a:t>
            </a:r>
          </a:p>
          <a:p>
            <a:pPr marL="457200" indent="-457200">
              <a:buFont typeface="Arial" panose="020B0604020202020204" pitchFamily="34" charset="0"/>
              <a:buChar char="•"/>
            </a:pPr>
            <a:r>
              <a:rPr lang="en-GB" sz="3200" b="1" dirty="0"/>
              <a:t>What can I learn about myself?</a:t>
            </a:r>
          </a:p>
          <a:p>
            <a:pPr marL="457200" indent="-457200">
              <a:buFont typeface="Arial" panose="020B0604020202020204" pitchFamily="34" charset="0"/>
              <a:buChar char="•"/>
            </a:pPr>
            <a:r>
              <a:rPr lang="en-GB" sz="3200" b="1" dirty="0"/>
              <a:t>Use it as a means of testing your self-control</a:t>
            </a:r>
          </a:p>
          <a:p>
            <a:pPr marL="457200" indent="-457200">
              <a:buFont typeface="Arial" panose="020B0604020202020204" pitchFamily="34" charset="0"/>
              <a:buChar char="•"/>
            </a:pPr>
            <a:r>
              <a:rPr lang="en-GB" sz="3200" b="1" dirty="0"/>
              <a:t>Don’t react - it does not make it go away!</a:t>
            </a:r>
          </a:p>
          <a:p>
            <a:pPr marL="457200" indent="-457200">
              <a:buFont typeface="Arial" panose="020B0604020202020204" pitchFamily="34" charset="0"/>
              <a:buChar char="•"/>
            </a:pPr>
            <a:r>
              <a:rPr lang="en-GB" sz="3200" b="1" dirty="0"/>
              <a:t>Look for the merit and substance in what is being said rather than fault</a:t>
            </a:r>
          </a:p>
          <a:p>
            <a:pPr marL="457200" indent="-457200">
              <a:buFont typeface="Arial" panose="020B0604020202020204" pitchFamily="34" charset="0"/>
              <a:buChar char="•"/>
            </a:pPr>
            <a:r>
              <a:rPr lang="en-GB" sz="3200" b="1" dirty="0"/>
              <a:t>Thank them and then think about it take action and let them know what you’ve done </a:t>
            </a:r>
            <a:endParaRPr lang="en-GB" sz="3200" dirty="0"/>
          </a:p>
        </p:txBody>
      </p:sp>
    </p:spTree>
    <p:extLst>
      <p:ext uri="{BB962C8B-B14F-4D97-AF65-F5344CB8AC3E}">
        <p14:creationId xmlns:p14="http://schemas.microsoft.com/office/powerpoint/2010/main" val="46840326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C01D048-75BF-4D6D-8E93-3C666F37DBB9}"/>
              </a:ext>
            </a:extLst>
          </p:cNvPr>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r>
              <a:rPr lang="en-GB" sz="2400" dirty="0">
                <a:solidFill>
                  <a:schemeClr val="bg1"/>
                </a:solidFill>
                <a:latin typeface="Arial" charset="0"/>
                <a:cs typeface="Arial" charset="0"/>
              </a:rPr>
              <a:t> 30-day challenge </a:t>
            </a:r>
            <a:endParaRPr lang="en-US" sz="2400" dirty="0">
              <a:solidFill>
                <a:schemeClr val="bg1"/>
              </a:solidFill>
              <a:cs typeface="Arial" charset="0"/>
            </a:endParaRPr>
          </a:p>
        </p:txBody>
      </p:sp>
      <p:pic>
        <p:nvPicPr>
          <p:cNvPr id="1026" name="Picture 2" descr="S.T.O.P.: Stop, Think, Observe, Plan">
            <a:extLst>
              <a:ext uri="{FF2B5EF4-FFF2-40B4-BE49-F238E27FC236}">
                <a16:creationId xmlns:a16="http://schemas.microsoft.com/office/drawing/2014/main" id="{B30AA81B-236B-4066-8CD8-38D335F48DB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520" y="1124744"/>
            <a:ext cx="2124075" cy="215265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Daily Reflection Worksheets &amp; Teaching Resources | TpT">
            <a:extLst>
              <a:ext uri="{FF2B5EF4-FFF2-40B4-BE49-F238E27FC236}">
                <a16:creationId xmlns:a16="http://schemas.microsoft.com/office/drawing/2014/main" id="{159F0817-C258-44B9-9A82-2751095A3B5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51921" y="765176"/>
            <a:ext cx="4270968" cy="233368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Seek Feedback Images, Stock Photos &amp; Vectors | Shutterstock">
            <a:extLst>
              <a:ext uri="{FF2B5EF4-FFF2-40B4-BE49-F238E27FC236}">
                <a16:creationId xmlns:a16="http://schemas.microsoft.com/office/drawing/2014/main" id="{A625D03C-A249-425D-8A56-F7352E7AECB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6143" y="4149080"/>
            <a:ext cx="2819400" cy="161925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SWOT analysis - Wikipedia">
            <a:extLst>
              <a:ext uri="{FF2B5EF4-FFF2-40B4-BE49-F238E27FC236}">
                <a16:creationId xmlns:a16="http://schemas.microsoft.com/office/drawing/2014/main" id="{77730810-1D65-4177-BF94-8718EFC6A54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03848" y="3825874"/>
            <a:ext cx="2019300" cy="2266950"/>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The Wheel of Life: A Complete Guide for Coaches! | The Launchpad - The  Coaching Tools Company Blog">
            <a:extLst>
              <a:ext uri="{FF2B5EF4-FFF2-40B4-BE49-F238E27FC236}">
                <a16:creationId xmlns:a16="http://schemas.microsoft.com/office/drawing/2014/main" id="{21C1B888-12EB-45B8-B55D-96C3A8987842}"/>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580112" y="3825874"/>
            <a:ext cx="3067050" cy="2266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9179618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3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3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r>
              <a:rPr lang="en-GB" sz="2400" dirty="0">
                <a:solidFill>
                  <a:schemeClr val="bg1"/>
                </a:solidFill>
                <a:latin typeface="Arial" charset="0"/>
                <a:cs typeface="Arial" charset="0"/>
              </a:rPr>
              <a:t> Action plan</a:t>
            </a:r>
            <a:endParaRPr lang="en-US" sz="2400" dirty="0">
              <a:solidFill>
                <a:schemeClr val="bg1"/>
              </a:solidFill>
              <a:cs typeface="Arial" charset="0"/>
            </a:endParaRPr>
          </a:p>
        </p:txBody>
      </p:sp>
      <p:sp>
        <p:nvSpPr>
          <p:cNvPr id="75781" name="Rectangle 5"/>
          <p:cNvSpPr>
            <a:spLocks noChangeArrowheads="1"/>
          </p:cNvSpPr>
          <p:nvPr/>
        </p:nvSpPr>
        <p:spPr bwMode="auto">
          <a:xfrm>
            <a:off x="0" y="0"/>
            <a:ext cx="9144000" cy="0"/>
          </a:xfrm>
          <a:prstGeom prst="rect">
            <a:avLst/>
          </a:prstGeom>
          <a:noFill/>
          <a:ln w="9525">
            <a:noFill/>
            <a:miter lim="800000"/>
            <a:headEnd/>
            <a:tailEnd/>
          </a:ln>
        </p:spPr>
        <p:txBody>
          <a:bodyPr anchor="ctr">
            <a:spAutoFit/>
          </a:bodyPr>
          <a:lstStyle/>
          <a:p>
            <a:endParaRPr lang="en-US"/>
          </a:p>
        </p:txBody>
      </p:sp>
      <p:sp>
        <p:nvSpPr>
          <p:cNvPr id="75782" name="Rectangle 6"/>
          <p:cNvSpPr>
            <a:spLocks noChangeArrowheads="1"/>
          </p:cNvSpPr>
          <p:nvPr/>
        </p:nvSpPr>
        <p:spPr bwMode="auto">
          <a:xfrm>
            <a:off x="0" y="0"/>
            <a:ext cx="9144000" cy="0"/>
          </a:xfrm>
          <a:prstGeom prst="rect">
            <a:avLst/>
          </a:prstGeom>
          <a:noFill/>
          <a:ln w="9525">
            <a:noFill/>
            <a:miter lim="800000"/>
            <a:headEnd/>
            <a:tailEnd/>
          </a:ln>
        </p:spPr>
        <p:txBody>
          <a:bodyPr anchor="ctr">
            <a:spAutoFit/>
          </a:bodyPr>
          <a:lstStyle/>
          <a:p>
            <a:endParaRPr lang="en-US"/>
          </a:p>
        </p:txBody>
      </p:sp>
      <p:sp>
        <p:nvSpPr>
          <p:cNvPr id="2" name="TextBox 1"/>
          <p:cNvSpPr txBox="1"/>
          <p:nvPr/>
        </p:nvSpPr>
        <p:spPr>
          <a:xfrm>
            <a:off x="179513" y="782110"/>
            <a:ext cx="8964488" cy="5632311"/>
          </a:xfrm>
          <a:prstGeom prst="rect">
            <a:avLst/>
          </a:prstGeom>
          <a:noFill/>
        </p:spPr>
        <p:txBody>
          <a:bodyPr wrap="square" rtlCol="0">
            <a:spAutoFit/>
          </a:bodyPr>
          <a:lstStyle/>
          <a:p>
            <a:r>
              <a:rPr lang="en-GB" sz="3600" dirty="0"/>
              <a:t>As a result of todays masterclass what will you:</a:t>
            </a:r>
          </a:p>
          <a:p>
            <a:endParaRPr lang="en-GB" sz="3600" dirty="0"/>
          </a:p>
          <a:p>
            <a:r>
              <a:rPr lang="en-GB" sz="3600" dirty="0"/>
              <a:t>START DOING</a:t>
            </a:r>
          </a:p>
          <a:p>
            <a:endParaRPr lang="en-GB" sz="3600" dirty="0"/>
          </a:p>
          <a:p>
            <a:r>
              <a:rPr lang="en-GB" sz="3600" dirty="0"/>
              <a:t>STOP DOING</a:t>
            </a:r>
          </a:p>
          <a:p>
            <a:endParaRPr lang="en-GB" sz="3600" dirty="0"/>
          </a:p>
          <a:p>
            <a:r>
              <a:rPr lang="en-GB" sz="3600" dirty="0"/>
              <a:t>CONTINUE DOING</a:t>
            </a:r>
          </a:p>
          <a:p>
            <a:endParaRPr lang="en-GB" sz="3600" dirty="0"/>
          </a:p>
          <a:p>
            <a:r>
              <a:rPr lang="en-GB" sz="3600" dirty="0"/>
              <a:t>54321 DD</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spcAft>
                <a:spcPct val="25000"/>
              </a:spcAft>
            </a:pPr>
            <a:r>
              <a:rPr lang="en-GB" sz="3600" b="1" dirty="0">
                <a:solidFill>
                  <a:srgbClr val="FFFFFF"/>
                </a:solidFill>
                <a:cs typeface="Arial" charset="0"/>
              </a:rPr>
              <a:t>Aims &amp; desired outcomes</a:t>
            </a:r>
          </a:p>
        </p:txBody>
      </p:sp>
      <p:sp>
        <p:nvSpPr>
          <p:cNvPr id="2" name="TextBox 1"/>
          <p:cNvSpPr txBox="1"/>
          <p:nvPr/>
        </p:nvSpPr>
        <p:spPr>
          <a:xfrm>
            <a:off x="79173" y="955738"/>
            <a:ext cx="9036496" cy="4247317"/>
          </a:xfrm>
          <a:prstGeom prst="rect">
            <a:avLst/>
          </a:prstGeom>
          <a:noFill/>
        </p:spPr>
        <p:txBody>
          <a:bodyPr wrap="square" rtlCol="0">
            <a:spAutoFit/>
          </a:bodyPr>
          <a:lstStyle/>
          <a:p>
            <a:pPr algn="ctr"/>
            <a:r>
              <a:rPr lang="en-GB" altLang="en-US" sz="2800" dirty="0">
                <a:latin typeface="Arial" panose="020B0604020202020204" pitchFamily="34" charset="0"/>
              </a:rPr>
              <a:t>Aims – To be committed to deepening individual self-awareness as a foundation for your personal resilience and development  </a:t>
            </a:r>
          </a:p>
          <a:p>
            <a:pPr algn="ctr"/>
            <a:endParaRPr lang="en-GB" altLang="en-US" sz="2800" dirty="0">
              <a:latin typeface="Arial" panose="020B0604020202020204" pitchFamily="34" charset="0"/>
            </a:endParaRPr>
          </a:p>
          <a:p>
            <a:pPr algn="ctr"/>
            <a:r>
              <a:rPr lang="en-GB" altLang="en-US" sz="2800" dirty="0">
                <a:latin typeface="Arial" panose="020B0604020202020204" pitchFamily="34" charset="0"/>
              </a:rPr>
              <a:t>Outcomes – To understand the areas to develop individual self-awareness</a:t>
            </a:r>
          </a:p>
          <a:p>
            <a:pPr algn="ctr"/>
            <a:endParaRPr lang="en-GB" altLang="en-US" sz="2800" dirty="0">
              <a:latin typeface="Arial" panose="020B0604020202020204" pitchFamily="34" charset="0"/>
            </a:endParaRPr>
          </a:p>
          <a:p>
            <a:pPr algn="ctr"/>
            <a:r>
              <a:rPr lang="en-GB" altLang="en-US" sz="2800" dirty="0">
                <a:latin typeface="Arial" panose="020B0604020202020204" pitchFamily="34" charset="0"/>
              </a:rPr>
              <a:t>As we go through this masterclass decide what you will START, STOP &amp; CONTINUE doing </a:t>
            </a:r>
          </a:p>
          <a:p>
            <a:endParaRPr lang="en-GB" dirty="0"/>
          </a:p>
        </p:txBody>
      </p:sp>
      <p:pic>
        <p:nvPicPr>
          <p:cNvPr id="1026" name="Picture 2" descr="How To Make A Mind Map | MindMapping.com">
            <a:extLst>
              <a:ext uri="{FF2B5EF4-FFF2-40B4-BE49-F238E27FC236}">
                <a16:creationId xmlns:a16="http://schemas.microsoft.com/office/drawing/2014/main" id="{9B17910F-279F-4534-9C1C-0DEC553758B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39752" y="4941168"/>
            <a:ext cx="4752528" cy="208823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3BB7BB-730F-4D06-8C62-1672EAB762DD}"/>
              </a:ext>
            </a:extLst>
          </p:cNvPr>
          <p:cNvSpPr>
            <a:spLocks noGrp="1"/>
          </p:cNvSpPr>
          <p:nvPr>
            <p:ph type="title"/>
          </p:nvPr>
        </p:nvSpPr>
        <p:spPr/>
        <p:txBody>
          <a:bodyPr/>
          <a:lstStyle/>
          <a:p>
            <a:r>
              <a:rPr lang="en-GB" dirty="0"/>
              <a:t>Further opportunities </a:t>
            </a:r>
          </a:p>
        </p:txBody>
      </p:sp>
      <p:sp>
        <p:nvSpPr>
          <p:cNvPr id="3" name="Content Placeholder 2">
            <a:extLst>
              <a:ext uri="{FF2B5EF4-FFF2-40B4-BE49-F238E27FC236}">
                <a16:creationId xmlns:a16="http://schemas.microsoft.com/office/drawing/2014/main" id="{CE8CCB76-727B-43DD-A2E5-153C40C2D8B7}"/>
              </a:ext>
            </a:extLst>
          </p:cNvPr>
          <p:cNvSpPr>
            <a:spLocks noGrp="1"/>
          </p:cNvSpPr>
          <p:nvPr>
            <p:ph idx="1"/>
          </p:nvPr>
        </p:nvSpPr>
        <p:spPr>
          <a:xfrm>
            <a:off x="683568" y="2057399"/>
            <a:ext cx="8229600" cy="4525963"/>
          </a:xfrm>
        </p:spPr>
        <p:txBody>
          <a:bodyPr/>
          <a:lstStyle/>
          <a:p>
            <a:pPr marL="0" indent="0">
              <a:buNone/>
            </a:pPr>
            <a:r>
              <a:rPr lang="en-GB" sz="2400" b="1" i="0" dirty="0">
                <a:solidFill>
                  <a:srgbClr val="050505"/>
                </a:solidFill>
                <a:effectLst/>
                <a:latin typeface="Segoe UI Historic" panose="020B0502040204020203" pitchFamily="34" charset="0"/>
              </a:rPr>
              <a:t>Personal Resilience </a:t>
            </a:r>
            <a:r>
              <a:rPr lang="en-GB" sz="2400" b="1" i="0" dirty="0" err="1">
                <a:solidFill>
                  <a:srgbClr val="050505"/>
                </a:solidFill>
                <a:effectLst/>
                <a:latin typeface="Segoe UI Historic" panose="020B0502040204020203" pitchFamily="34" charset="0"/>
              </a:rPr>
              <a:t>facebook</a:t>
            </a:r>
            <a:r>
              <a:rPr lang="en-GB" sz="2400" b="1" i="0" dirty="0">
                <a:solidFill>
                  <a:srgbClr val="050505"/>
                </a:solidFill>
                <a:effectLst/>
                <a:latin typeface="Segoe UI Historic" panose="020B0502040204020203" pitchFamily="34" charset="0"/>
              </a:rPr>
              <a:t> group.</a:t>
            </a:r>
          </a:p>
          <a:p>
            <a:pPr marL="0" indent="0">
              <a:buNone/>
            </a:pPr>
            <a:r>
              <a:rPr lang="en-GB" sz="2400" b="1" i="0" dirty="0">
                <a:solidFill>
                  <a:srgbClr val="050505"/>
                </a:solidFill>
                <a:effectLst/>
                <a:latin typeface="Segoe UI Historic" panose="020B0502040204020203" pitchFamily="34" charset="0"/>
              </a:rPr>
              <a:t>Ignite: Find Your Passion, Live Your Purpose &amp; Re-Write Your Future</a:t>
            </a:r>
          </a:p>
          <a:p>
            <a:pPr marL="0" indent="0">
              <a:buNone/>
            </a:pPr>
            <a:r>
              <a:rPr lang="en-GB" sz="1800" u="sng" dirty="0">
                <a:solidFill>
                  <a:srgbClr val="0000FF"/>
                </a:solidFill>
                <a:effectLst/>
                <a:latin typeface="Calibri" panose="020F0502020204030204" pitchFamily="34" charset="0"/>
                <a:ea typeface="Times New Roman" panose="02020603050405020304" pitchFamily="18" charset="0"/>
                <a:hlinkClick r:id="rId2"/>
              </a:rPr>
              <a:t>https://www.facebook.com/groups/216645969611627/?ref=share</a:t>
            </a:r>
            <a:endParaRPr lang="en-GB" sz="1800" dirty="0">
              <a:effectLst/>
              <a:latin typeface="Calibri" panose="020F0502020204030204" pitchFamily="34" charset="0"/>
              <a:ea typeface="Calibri" panose="020F0502020204030204" pitchFamily="34" charset="0"/>
            </a:endParaRPr>
          </a:p>
          <a:p>
            <a:pPr marL="0" indent="0">
              <a:buNone/>
            </a:pPr>
            <a:endParaRPr lang="en-GB" sz="2400" b="1" dirty="0">
              <a:solidFill>
                <a:srgbClr val="050505"/>
              </a:solidFill>
              <a:latin typeface="Segoe UI Historic" panose="020B0502040204020203" pitchFamily="34" charset="0"/>
            </a:endParaRPr>
          </a:p>
          <a:p>
            <a:pPr marL="0" indent="0" algn="ctr">
              <a:buNone/>
            </a:pPr>
            <a:r>
              <a:rPr lang="en-GB" b="1" dirty="0">
                <a:solidFill>
                  <a:srgbClr val="050505"/>
                </a:solidFill>
                <a:latin typeface="Segoe UI Historic" panose="020B0502040204020203" pitchFamily="34" charset="0"/>
                <a:hlinkClick r:id="rId3"/>
              </a:rPr>
              <a:t>bernard.genge@gmail.com</a:t>
            </a:r>
            <a:r>
              <a:rPr lang="en-GB" b="1" dirty="0">
                <a:solidFill>
                  <a:srgbClr val="050505"/>
                </a:solidFill>
                <a:latin typeface="Segoe UI Historic" panose="020B0502040204020203" pitchFamily="34" charset="0"/>
              </a:rPr>
              <a:t> </a:t>
            </a:r>
            <a:endParaRPr lang="en-GB" dirty="0"/>
          </a:p>
        </p:txBody>
      </p:sp>
    </p:spTree>
    <p:extLst>
      <p:ext uri="{BB962C8B-B14F-4D97-AF65-F5344CB8AC3E}">
        <p14:creationId xmlns:p14="http://schemas.microsoft.com/office/powerpoint/2010/main" val="2283657060"/>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51CBC25-D3EA-496B-9AE4-B73D67D512BE}"/>
              </a:ext>
            </a:extLst>
          </p:cNvPr>
          <p:cNvSpPr>
            <a:spLocks noGrp="1"/>
          </p:cNvSpPr>
          <p:nvPr>
            <p:ph idx="1"/>
          </p:nvPr>
        </p:nvSpPr>
        <p:spPr>
          <a:xfrm>
            <a:off x="107504" y="794034"/>
            <a:ext cx="8856984" cy="4525963"/>
          </a:xfrm>
        </p:spPr>
        <p:txBody>
          <a:bodyPr/>
          <a:lstStyle/>
          <a:p>
            <a:pPr marL="0" indent="0">
              <a:lnSpc>
                <a:spcPct val="107000"/>
              </a:lnSpc>
              <a:spcAft>
                <a:spcPts val="800"/>
              </a:spcAft>
              <a:buNone/>
            </a:pPr>
            <a:r>
              <a:rPr lang="en-GB" sz="18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2"/>
              </a:rPr>
              <a:t>https://www.youtube.com/watch?v=tGdsOXZpyWE</a:t>
            </a:r>
            <a:r>
              <a:rPr lang="en-GB" sz="18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GB" sz="1800" dirty="0">
                <a:effectLst/>
                <a:latin typeface="Calibri" panose="020F0502020204030204" pitchFamily="34" charset="0"/>
                <a:ea typeface="Calibri" panose="020F0502020204030204" pitchFamily="34" charset="0"/>
                <a:cs typeface="Arial" panose="020B0604020202020204" pitchFamily="34" charset="0"/>
              </a:rPr>
              <a:t>17 minutes. </a:t>
            </a:r>
            <a:r>
              <a:rPr lang="en-GB" sz="1800" dirty="0">
                <a:solidFill>
                  <a:srgbClr val="030303"/>
                </a:solidFill>
                <a:effectLst/>
                <a:latin typeface="Calibri" panose="020F0502020204030204" pitchFamily="34" charset="0"/>
                <a:ea typeface="Calibri" panose="020F0502020204030204" pitchFamily="34" charset="0"/>
                <a:cs typeface="Calibri" panose="020F0502020204030204" pitchFamily="34" charset="0"/>
              </a:rPr>
              <a:t>95% of people think that they’re self-aware, but only 10-15% actually are! </a:t>
            </a:r>
            <a:r>
              <a:rPr lang="en-GB" sz="1800" dirty="0">
                <a:solidFill>
                  <a:srgbClr val="030303"/>
                </a:solidFill>
                <a:latin typeface="Calibri" panose="020F0502020204030204" pitchFamily="34" charset="0"/>
                <a:ea typeface="Calibri" panose="020F0502020204030204" pitchFamily="34" charset="0"/>
                <a:cs typeface="Calibri" panose="020F0502020204030204" pitchFamily="34" charset="0"/>
              </a:rPr>
              <a:t>T</a:t>
            </a:r>
            <a:r>
              <a:rPr lang="en-GB" sz="1800" dirty="0">
                <a:solidFill>
                  <a:srgbClr val="030303"/>
                </a:solidFill>
                <a:effectLst/>
                <a:latin typeface="Calibri" panose="020F0502020204030204" pitchFamily="34" charset="0"/>
                <a:ea typeface="Calibri" panose="020F0502020204030204" pitchFamily="34" charset="0"/>
                <a:cs typeface="Calibri" panose="020F0502020204030204" pitchFamily="34" charset="0"/>
              </a:rPr>
              <a:t>asha </a:t>
            </a:r>
            <a:r>
              <a:rPr lang="en-GB" sz="1800" dirty="0" err="1">
                <a:solidFill>
                  <a:srgbClr val="030303"/>
                </a:solidFill>
                <a:effectLst/>
                <a:latin typeface="Calibri" panose="020F0502020204030204" pitchFamily="34" charset="0"/>
                <a:ea typeface="Calibri" panose="020F0502020204030204" pitchFamily="34" charset="0"/>
                <a:cs typeface="Calibri" panose="020F0502020204030204" pitchFamily="34" charset="0"/>
              </a:rPr>
              <a:t>Eurich</a:t>
            </a:r>
            <a:r>
              <a:rPr lang="en-GB" sz="1800" dirty="0">
                <a:solidFill>
                  <a:srgbClr val="030303"/>
                </a:solidFill>
                <a:effectLst/>
                <a:latin typeface="Calibri" panose="020F0502020204030204" pitchFamily="34" charset="0"/>
                <a:ea typeface="Calibri" panose="020F0502020204030204" pitchFamily="34" charset="0"/>
                <a:cs typeface="Calibri" panose="020F0502020204030204" pitchFamily="34" charset="0"/>
              </a:rPr>
              <a:t> has a simple solution that will instantly improve your self-awareness. As a third-generation entrepreneur, </a:t>
            </a:r>
            <a:r>
              <a:rPr lang="en-GB" sz="1800" dirty="0" err="1">
                <a:solidFill>
                  <a:srgbClr val="030303"/>
                </a:solidFill>
                <a:effectLst/>
                <a:latin typeface="Calibri" panose="020F0502020204030204" pitchFamily="34" charset="0"/>
                <a:ea typeface="Calibri" panose="020F0502020204030204" pitchFamily="34" charset="0"/>
                <a:cs typeface="Calibri" panose="020F0502020204030204" pitchFamily="34" charset="0"/>
              </a:rPr>
              <a:t>Dr.</a:t>
            </a:r>
            <a:r>
              <a:rPr lang="en-GB" sz="1800" dirty="0">
                <a:solidFill>
                  <a:srgbClr val="030303"/>
                </a:solidFill>
                <a:effectLst/>
                <a:latin typeface="Calibri" panose="020F0502020204030204" pitchFamily="34" charset="0"/>
                <a:ea typeface="Calibri" panose="020F0502020204030204" pitchFamily="34" charset="0"/>
                <a:cs typeface="Calibri" panose="020F0502020204030204" pitchFamily="34" charset="0"/>
              </a:rPr>
              <a:t> Tasha </a:t>
            </a:r>
            <a:r>
              <a:rPr lang="en-GB" sz="1800" dirty="0" err="1">
                <a:solidFill>
                  <a:srgbClr val="030303"/>
                </a:solidFill>
                <a:effectLst/>
                <a:latin typeface="Calibri" panose="020F0502020204030204" pitchFamily="34" charset="0"/>
                <a:ea typeface="Calibri" panose="020F0502020204030204" pitchFamily="34" charset="0"/>
                <a:cs typeface="Calibri" panose="020F0502020204030204" pitchFamily="34" charset="0"/>
              </a:rPr>
              <a:t>Eurich</a:t>
            </a:r>
            <a:r>
              <a:rPr lang="en-GB" sz="1800" dirty="0">
                <a:solidFill>
                  <a:srgbClr val="030303"/>
                </a:solidFill>
                <a:effectLst/>
                <a:latin typeface="Calibri" panose="020F0502020204030204" pitchFamily="34" charset="0"/>
                <a:ea typeface="Calibri" panose="020F0502020204030204" pitchFamily="34" charset="0"/>
                <a:cs typeface="Calibri" panose="020F0502020204030204" pitchFamily="34" charset="0"/>
              </a:rPr>
              <a:t> was born with a passion for business, pairing her scientific savvy in human </a:t>
            </a:r>
            <a:r>
              <a:rPr lang="en-GB" sz="1800" dirty="0" err="1">
                <a:solidFill>
                  <a:srgbClr val="030303"/>
                </a:solidFill>
                <a:effectLst/>
                <a:latin typeface="Calibri" panose="020F0502020204030204" pitchFamily="34" charset="0"/>
                <a:ea typeface="Calibri" panose="020F0502020204030204" pitchFamily="34" charset="0"/>
                <a:cs typeface="Calibri" panose="020F0502020204030204" pitchFamily="34" charset="0"/>
              </a:rPr>
              <a:t>behavior</a:t>
            </a:r>
            <a:r>
              <a:rPr lang="en-GB" sz="1800" dirty="0">
                <a:solidFill>
                  <a:srgbClr val="030303"/>
                </a:solidFill>
                <a:effectLst/>
                <a:latin typeface="Calibri" panose="020F0502020204030204" pitchFamily="34" charset="0"/>
                <a:ea typeface="Calibri" panose="020F0502020204030204" pitchFamily="34" charset="0"/>
                <a:cs typeface="Calibri" panose="020F0502020204030204" pitchFamily="34" charset="0"/>
              </a:rPr>
              <a:t> with a practical approach to solving business challenges. As an organizational psychologist, she’s helped thousands of leaders improve their effectiveness, from Fortune 500 executives to early-stage entrepreneurs. </a:t>
            </a:r>
          </a:p>
          <a:p>
            <a:pPr marL="0" indent="0">
              <a:lnSpc>
                <a:spcPct val="107000"/>
              </a:lnSpc>
              <a:spcAft>
                <a:spcPts val="800"/>
              </a:spcAft>
              <a:buNone/>
            </a:pPr>
            <a:r>
              <a:rPr lang="en-GB" sz="18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3"/>
              </a:rPr>
              <a:t>https://www.youtube.com/watch?v=R9qVa4LoJx8</a:t>
            </a:r>
            <a:r>
              <a:rPr lang="en-GB" sz="18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rPr>
              <a:t> </a:t>
            </a:r>
          </a:p>
          <a:p>
            <a:pPr marL="0" indent="0">
              <a:lnSpc>
                <a:spcPct val="107000"/>
              </a:lnSpc>
              <a:spcAft>
                <a:spcPts val="800"/>
              </a:spcAft>
              <a:buNone/>
            </a:pPr>
            <a:r>
              <a:rPr lang="en-US" sz="1800" b="0" i="0" dirty="0">
                <a:effectLst/>
              </a:rPr>
              <a:t>The Power of Self-Awareness | William L. Sparks | </a:t>
            </a:r>
            <a:r>
              <a:rPr lang="en-US" sz="1800" b="0" i="0" dirty="0" err="1">
                <a:effectLst/>
              </a:rPr>
              <a:t>TEDxAsheville</a:t>
            </a:r>
            <a:r>
              <a:rPr lang="en-US" sz="1800" b="0" i="0" dirty="0">
                <a:effectLst/>
              </a:rPr>
              <a:t> 18mins 09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GB" sz="1800" dirty="0">
                <a:effectLst/>
                <a:latin typeface="Calibri" panose="020F0502020204030204" pitchFamily="34" charset="0"/>
                <a:ea typeface="Calibri" panose="020F0502020204030204" pitchFamily="34" charset="0"/>
                <a:cs typeface="Times New Roman" panose="02020603050405020304" pitchFamily="18" charset="0"/>
              </a:rPr>
              <a:t>Will’s talk, “The Power of Self-Awareness,” illustrates the transformative potential of giving and receiving feedback. In his talk, he recounts his first class during his doctoral program at George Washington University when his professor gave him an “A” on his final paper, but an “F” in life. During their exchange, Professor Jerry B. Harvey introduced Will to his “Shadow” and helped him see that the dysfunction in his failed marriage had been largely brought by himself, not his ex-wife. Confronted with this reality, Will discusses the implication of understanding how our Shadow often brings about the very thing we are trying to avoid. He closes his talk with the broader implications of this exchange, and the moral responsibility we have to give and receive honest and candid feedback with those in our lives. </a:t>
            </a:r>
            <a:endParaRPr lang="en-GB" dirty="0"/>
          </a:p>
        </p:txBody>
      </p:sp>
      <p:sp>
        <p:nvSpPr>
          <p:cNvPr id="5" name="Rectangle 4">
            <a:extLst>
              <a:ext uri="{FF2B5EF4-FFF2-40B4-BE49-F238E27FC236}">
                <a16:creationId xmlns:a16="http://schemas.microsoft.com/office/drawing/2014/main" id="{88B90588-D03B-45EB-A0B9-D45CF8AB054A}"/>
              </a:ext>
            </a:extLst>
          </p:cNvPr>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r>
              <a:rPr lang="en-GB" sz="2400" dirty="0">
                <a:solidFill>
                  <a:schemeClr val="bg1"/>
                </a:solidFill>
                <a:latin typeface="Arial" charset="0"/>
                <a:cs typeface="Arial" charset="0"/>
              </a:rPr>
              <a:t> Further information/watching</a:t>
            </a:r>
            <a:endParaRPr lang="en-US" sz="2400" dirty="0">
              <a:solidFill>
                <a:schemeClr val="bg1"/>
              </a:solidFill>
              <a:cs typeface="Arial" charset="0"/>
            </a:endParaRPr>
          </a:p>
        </p:txBody>
      </p:sp>
    </p:spTree>
    <p:extLst>
      <p:ext uri="{BB962C8B-B14F-4D97-AF65-F5344CB8AC3E}">
        <p14:creationId xmlns:p14="http://schemas.microsoft.com/office/powerpoint/2010/main" val="232906936"/>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0779A94-A5E4-4149-8521-B3ED251C51A6}"/>
              </a:ext>
            </a:extLst>
          </p:cNvPr>
          <p:cNvSpPr>
            <a:spLocks noGrp="1"/>
          </p:cNvSpPr>
          <p:nvPr>
            <p:ph idx="1"/>
          </p:nvPr>
        </p:nvSpPr>
        <p:spPr>
          <a:xfrm>
            <a:off x="539552" y="1166018"/>
            <a:ext cx="8229600" cy="4525963"/>
          </a:xfrm>
        </p:spPr>
        <p:txBody>
          <a:bodyPr/>
          <a:lstStyle/>
          <a:p>
            <a:pPr marL="0" indent="0">
              <a:lnSpc>
                <a:spcPct val="107000"/>
              </a:lnSpc>
              <a:spcAft>
                <a:spcPts val="800"/>
              </a:spcAft>
              <a:buNone/>
            </a:pPr>
            <a:r>
              <a:rPr lang="en-GB" sz="18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2"/>
              </a:rPr>
              <a:t>https://www.youtube.com/watch?v=o4d8UNDeKuE</a:t>
            </a:r>
            <a:endParaRPr lang="en-GB" sz="1800" u="sng" dirty="0">
              <a:solidFill>
                <a:srgbClr val="0000FF"/>
              </a:solidFill>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1800" b="0" i="0" dirty="0">
                <a:effectLst/>
              </a:rPr>
              <a:t>Self Awareness: The Key to Success | Danielle Brown | </a:t>
            </a:r>
            <a:r>
              <a:rPr lang="en-US" sz="1800" b="0" i="0" dirty="0" err="1">
                <a:effectLst/>
              </a:rPr>
              <a:t>TEDxCityUniversityLondon</a:t>
            </a:r>
            <a:r>
              <a:rPr lang="en-US" sz="1800" dirty="0"/>
              <a:t> </a:t>
            </a:r>
            <a:r>
              <a:rPr lang="en-GB" sz="1800" dirty="0">
                <a:effectLst/>
                <a:ea typeface="Calibri" panose="020F0502020204030204" pitchFamily="34" charset="0"/>
                <a:cs typeface="Times New Roman" panose="02020603050405020304" pitchFamily="18" charset="0"/>
              </a:rPr>
              <a:t>14 minutes</a:t>
            </a:r>
          </a:p>
          <a:p>
            <a:pPr marL="0" indent="0">
              <a:buNone/>
            </a:pPr>
            <a:r>
              <a:rPr lang="en-GB" sz="1800" dirty="0">
                <a:solidFill>
                  <a:srgbClr val="030303"/>
                </a:solidFill>
                <a:effectLst/>
                <a:ea typeface="Calibri" panose="020F0502020204030204" pitchFamily="34" charset="0"/>
              </a:rPr>
              <a:t>Success is psychological - our brain determines whether we are successful or failures, even in sport which is predominantly seen as a display of physical prowess. Inspirational Danielle truly believes that strength of character has an important role to play in everybody’s journey to success, regardless of the field. Danielle Brown is a double Paralympic gold medallist in archery and three time World Champion. She also won a gold medal at the 2010 Commonwealth Games in Delhi, where she was the first disabled athlete to represent England in an able-bodied discipline. Currently Danielle holds all 12 Paralympic world records, and was ranked world number 1 for her entire career. Whilst competing at a world class level Danielle also attained a first class law degree. Danielle achieved heights that others didn’t even realise were possible until she did it, setting the standards for others and proving that disability is no bar to achieving. </a:t>
            </a:r>
            <a:endParaRPr lang="en-GB" dirty="0"/>
          </a:p>
        </p:txBody>
      </p:sp>
      <p:sp>
        <p:nvSpPr>
          <p:cNvPr id="5" name="Rectangle 4">
            <a:extLst>
              <a:ext uri="{FF2B5EF4-FFF2-40B4-BE49-F238E27FC236}">
                <a16:creationId xmlns:a16="http://schemas.microsoft.com/office/drawing/2014/main" id="{A1A1F7D2-114C-41A3-9F15-B7B76619ADB2}"/>
              </a:ext>
            </a:extLst>
          </p:cNvPr>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r>
              <a:rPr lang="en-GB" sz="2400" dirty="0">
                <a:solidFill>
                  <a:schemeClr val="bg1"/>
                </a:solidFill>
                <a:latin typeface="Arial" charset="0"/>
                <a:cs typeface="Arial" charset="0"/>
              </a:rPr>
              <a:t> Further information/watching</a:t>
            </a:r>
            <a:endParaRPr lang="en-US" sz="2400" dirty="0">
              <a:solidFill>
                <a:schemeClr val="bg1"/>
              </a:solidFill>
              <a:cs typeface="Arial" charset="0"/>
            </a:endParaRPr>
          </a:p>
        </p:txBody>
      </p:sp>
    </p:spTree>
    <p:extLst>
      <p:ext uri="{BB962C8B-B14F-4D97-AF65-F5344CB8AC3E}">
        <p14:creationId xmlns:p14="http://schemas.microsoft.com/office/powerpoint/2010/main" val="333190062"/>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The art of self-awareness | Deccan Herald">
            <a:extLst>
              <a:ext uri="{FF2B5EF4-FFF2-40B4-BE49-F238E27FC236}">
                <a16:creationId xmlns:a16="http://schemas.microsoft.com/office/drawing/2014/main" id="{3917049A-E91B-471D-8963-4E7983314A6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3568" y="836712"/>
            <a:ext cx="3744416" cy="468052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Self love without self awareness is useless. | Self awareness quotes,  Awareness quotes, Accountability quotes">
            <a:extLst>
              <a:ext uri="{FF2B5EF4-FFF2-40B4-BE49-F238E27FC236}">
                <a16:creationId xmlns:a16="http://schemas.microsoft.com/office/drawing/2014/main" id="{B44F0D40-6721-4A27-8CB0-3D00F91E616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60032" y="1052736"/>
            <a:ext cx="3960440" cy="46805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723882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spcAft>
                <a:spcPct val="25000"/>
              </a:spcAft>
            </a:pPr>
            <a:r>
              <a:rPr lang="en-GB" sz="3600" b="1" dirty="0">
                <a:solidFill>
                  <a:srgbClr val="FFFFFF"/>
                </a:solidFill>
                <a:cs typeface="Arial" charset="0"/>
              </a:rPr>
              <a:t>Set scene</a:t>
            </a:r>
          </a:p>
        </p:txBody>
      </p:sp>
      <p:pic>
        <p:nvPicPr>
          <p:cNvPr id="1026" name="Picture 2" descr="What Is Self-Awareness?">
            <a:extLst>
              <a:ext uri="{FF2B5EF4-FFF2-40B4-BE49-F238E27FC236}">
                <a16:creationId xmlns:a16="http://schemas.microsoft.com/office/drawing/2014/main" id="{30D866BD-A494-4B9A-BE04-166B6DCF691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908720"/>
            <a:ext cx="8424936" cy="56886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575119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spcAft>
                <a:spcPct val="25000"/>
              </a:spcAft>
            </a:pPr>
            <a:r>
              <a:rPr lang="en-GB" altLang="en-US" sz="3600" dirty="0"/>
              <a:t>Why?</a:t>
            </a:r>
            <a:endParaRPr lang="en-GB" sz="3600" b="1" dirty="0">
              <a:solidFill>
                <a:srgbClr val="FFFFFF"/>
              </a:solidFill>
              <a:cs typeface="Arial" charset="0"/>
            </a:endParaRPr>
          </a:p>
        </p:txBody>
      </p:sp>
      <p:sp>
        <p:nvSpPr>
          <p:cNvPr id="5" name="Content Placeholder 2"/>
          <p:cNvSpPr>
            <a:spLocks noGrp="1"/>
          </p:cNvSpPr>
          <p:nvPr>
            <p:ph idx="1"/>
          </p:nvPr>
        </p:nvSpPr>
        <p:spPr>
          <a:xfrm>
            <a:off x="0" y="836712"/>
            <a:ext cx="9157379" cy="1441450"/>
          </a:xfrm>
        </p:spPr>
        <p:txBody>
          <a:bodyPr/>
          <a:lstStyle/>
          <a:p>
            <a:r>
              <a:rPr lang="en-GB" dirty="0"/>
              <a:t>Foundation for making significant personal change.</a:t>
            </a:r>
          </a:p>
          <a:p>
            <a:r>
              <a:rPr lang="en-GB" dirty="0"/>
              <a:t>Foundation for emotional intelligence and awareness of thoughts and their impact</a:t>
            </a:r>
          </a:p>
          <a:p>
            <a:r>
              <a:rPr lang="en-GB" dirty="0"/>
              <a:t>First step in creating what you want and mastering your life.</a:t>
            </a:r>
          </a:p>
          <a:p>
            <a:r>
              <a:rPr lang="en-GB" dirty="0"/>
              <a:t>Aware people know what they want to have, do and be</a:t>
            </a:r>
          </a:p>
          <a:p>
            <a:r>
              <a:rPr lang="en-GB" dirty="0"/>
              <a:t>The platform to respond appropriately to life’s challenges &amp; stress</a:t>
            </a:r>
          </a:p>
          <a:p>
            <a:r>
              <a:rPr lang="en-GB" dirty="0"/>
              <a:t>It short it’s the foundation to taking CONTROL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spcAft>
                <a:spcPct val="25000"/>
              </a:spcAft>
            </a:pPr>
            <a:r>
              <a:rPr lang="en-GB" altLang="en-US" sz="3600" dirty="0"/>
              <a:t>What are the benefits?</a:t>
            </a:r>
            <a:endParaRPr lang="en-GB" sz="3600" b="1" dirty="0">
              <a:solidFill>
                <a:srgbClr val="FFFFFF"/>
              </a:solidFill>
              <a:cs typeface="Arial" charset="0"/>
            </a:endParaRPr>
          </a:p>
        </p:txBody>
      </p:sp>
      <p:pic>
        <p:nvPicPr>
          <p:cNvPr id="1026" name="Picture 2" descr="Resultado de imagen de benefits of self awareness">
            <a:extLst>
              <a:ext uri="{FF2B5EF4-FFF2-40B4-BE49-F238E27FC236}">
                <a16:creationId xmlns:a16="http://schemas.microsoft.com/office/drawing/2014/main" id="{D93DC145-4BD0-42F4-9927-496AD3CCE61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3" y="1268760"/>
            <a:ext cx="4392487" cy="482453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Resultado de imagen de benefits of self awareness">
            <a:extLst>
              <a:ext uri="{FF2B5EF4-FFF2-40B4-BE49-F238E27FC236}">
                <a16:creationId xmlns:a16="http://schemas.microsoft.com/office/drawing/2014/main" id="{BC7BE15A-6F85-4CC6-A377-3F70ECF9937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60032" y="1268760"/>
            <a:ext cx="3960440" cy="482453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r>
              <a:rPr lang="en-GB" sz="2400" dirty="0"/>
              <a:t>Do you have an accurate perception of ……</a:t>
            </a:r>
            <a:endParaRPr lang="en-US" sz="2400" dirty="0">
              <a:solidFill>
                <a:schemeClr val="bg1"/>
              </a:solidFill>
              <a:cs typeface="Arial" charset="0"/>
            </a:endParaRPr>
          </a:p>
        </p:txBody>
      </p:sp>
      <p:sp>
        <p:nvSpPr>
          <p:cNvPr id="4" name="Content Placeholder 2"/>
          <p:cNvSpPr txBox="1">
            <a:spLocks/>
          </p:cNvSpPr>
          <p:nvPr/>
        </p:nvSpPr>
        <p:spPr>
          <a:xfrm>
            <a:off x="107504" y="836713"/>
            <a:ext cx="9036496" cy="4032448"/>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GB" altLang="en-US" sz="3600" dirty="0">
              <a:latin typeface="Arial" panose="020B0604020202020204" pitchFamily="34" charset="0"/>
            </a:endParaRPr>
          </a:p>
        </p:txBody>
      </p:sp>
      <p:pic>
        <p:nvPicPr>
          <p:cNvPr id="1028" name="Picture 4" descr="How To Determine Your Eye Shape In 2 Easy Steps - L'Oréal Paris">
            <a:extLst>
              <a:ext uri="{FF2B5EF4-FFF2-40B4-BE49-F238E27FC236}">
                <a16:creationId xmlns:a16="http://schemas.microsoft.com/office/drawing/2014/main" id="{96071869-33C8-4C92-A762-452742A5D6E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95736" y="4869161"/>
            <a:ext cx="4464496" cy="1952226"/>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Resultado de imagen de perception of ourselves">
            <a:extLst>
              <a:ext uri="{FF2B5EF4-FFF2-40B4-BE49-F238E27FC236}">
                <a16:creationId xmlns:a16="http://schemas.microsoft.com/office/drawing/2014/main" id="{5AB41C91-5ADF-4BF5-8873-38778581478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67745" y="1268760"/>
            <a:ext cx="4392488" cy="30841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5188236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r>
              <a:rPr lang="en-GB" sz="2400" dirty="0"/>
              <a:t>Signs we are not as self-aware as we think!</a:t>
            </a:r>
            <a:endParaRPr lang="en-US" sz="2400" dirty="0">
              <a:solidFill>
                <a:schemeClr val="bg1"/>
              </a:solidFill>
              <a:cs typeface="Arial" charset="0"/>
            </a:endParaRPr>
          </a:p>
        </p:txBody>
      </p:sp>
      <p:pic>
        <p:nvPicPr>
          <p:cNvPr id="3074" name="Picture 2" descr="Resultado de imagen de preaching to much">
            <a:extLst>
              <a:ext uri="{FF2B5EF4-FFF2-40B4-BE49-F238E27FC236}">
                <a16:creationId xmlns:a16="http://schemas.microsoft.com/office/drawing/2014/main" id="{51C23682-C277-49CE-B85F-CAD20BAE836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504" y="836712"/>
            <a:ext cx="2847975" cy="1600200"/>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Resultado de imagen de denial">
            <a:extLst>
              <a:ext uri="{FF2B5EF4-FFF2-40B4-BE49-F238E27FC236}">
                <a16:creationId xmlns:a16="http://schemas.microsoft.com/office/drawing/2014/main" id="{B870E060-66E0-4D3E-AD30-2E6BB18F6B6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07904" y="908720"/>
            <a:ext cx="2019300" cy="2266950"/>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Resultado de imagen de others think i bully them">
            <a:extLst>
              <a:ext uri="{FF2B5EF4-FFF2-40B4-BE49-F238E27FC236}">
                <a16:creationId xmlns:a16="http://schemas.microsoft.com/office/drawing/2014/main" id="{7F82FA53-EDDA-44BD-AEAA-9B21247EBCB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88224" y="842512"/>
            <a:ext cx="1828800" cy="2495550"/>
          </a:xfrm>
          <a:prstGeom prst="rect">
            <a:avLst/>
          </a:prstGeom>
          <a:noFill/>
          <a:extLst>
            <a:ext uri="{909E8E84-426E-40DD-AFC4-6F175D3DCCD1}">
              <a14:hiddenFill xmlns:a14="http://schemas.microsoft.com/office/drawing/2010/main">
                <a:solidFill>
                  <a:srgbClr val="FFFFFF"/>
                </a:solidFill>
              </a14:hiddenFill>
            </a:ext>
          </a:extLst>
        </p:spPr>
      </p:pic>
      <p:pic>
        <p:nvPicPr>
          <p:cNvPr id="3082" name="Picture 10" descr="Resultado de imagen de defensiveness">
            <a:extLst>
              <a:ext uri="{FF2B5EF4-FFF2-40B4-BE49-F238E27FC236}">
                <a16:creationId xmlns:a16="http://schemas.microsoft.com/office/drawing/2014/main" id="{176D41B4-9AAF-4993-A8E4-A41F2B4779F9}"/>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2902" y="2508449"/>
            <a:ext cx="2705100" cy="1685925"/>
          </a:xfrm>
          <a:prstGeom prst="rect">
            <a:avLst/>
          </a:prstGeom>
          <a:noFill/>
          <a:extLst>
            <a:ext uri="{909E8E84-426E-40DD-AFC4-6F175D3DCCD1}">
              <a14:hiddenFill xmlns:a14="http://schemas.microsoft.com/office/drawing/2010/main">
                <a:solidFill>
                  <a:srgbClr val="FFFFFF"/>
                </a:solidFill>
              </a14:hiddenFill>
            </a:ext>
          </a:extLst>
        </p:spPr>
      </p:pic>
      <p:pic>
        <p:nvPicPr>
          <p:cNvPr id="3084" name="Picture 12" descr="Resultado de imagen de passive/aggressive">
            <a:extLst>
              <a:ext uri="{FF2B5EF4-FFF2-40B4-BE49-F238E27FC236}">
                <a16:creationId xmlns:a16="http://schemas.microsoft.com/office/drawing/2014/main" id="{68B6D0F6-BD3A-44F9-ACDF-2AAAFC701A5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8672" y="5110193"/>
            <a:ext cx="2914650" cy="1562100"/>
          </a:xfrm>
          <a:prstGeom prst="rect">
            <a:avLst/>
          </a:prstGeom>
          <a:noFill/>
          <a:extLst>
            <a:ext uri="{909E8E84-426E-40DD-AFC4-6F175D3DCCD1}">
              <a14:hiddenFill xmlns:a14="http://schemas.microsoft.com/office/drawing/2010/main">
                <a:solidFill>
                  <a:srgbClr val="FFFFFF"/>
                </a:solidFill>
              </a14:hiddenFill>
            </a:ext>
          </a:extLst>
        </p:spPr>
      </p:pic>
      <p:pic>
        <p:nvPicPr>
          <p:cNvPr id="3086" name="Picture 14" descr="Resultado de imagen de grandiose delusions">
            <a:extLst>
              <a:ext uri="{FF2B5EF4-FFF2-40B4-BE49-F238E27FC236}">
                <a16:creationId xmlns:a16="http://schemas.microsoft.com/office/drawing/2014/main" id="{6E14E58D-5AC1-42A3-BBBB-8B4C44CB6B23}"/>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338512" y="3248025"/>
            <a:ext cx="2466975" cy="1847850"/>
          </a:xfrm>
          <a:prstGeom prst="rect">
            <a:avLst/>
          </a:prstGeom>
          <a:noFill/>
          <a:extLst>
            <a:ext uri="{909E8E84-426E-40DD-AFC4-6F175D3DCCD1}">
              <a14:hiddenFill xmlns:a14="http://schemas.microsoft.com/office/drawing/2010/main">
                <a:solidFill>
                  <a:srgbClr val="FFFFFF"/>
                </a:solidFill>
              </a14:hiddenFill>
            </a:ext>
          </a:extLst>
        </p:spPr>
      </p:pic>
      <p:pic>
        <p:nvPicPr>
          <p:cNvPr id="3088" name="Picture 16" descr="Resultado de imagen de making excuses">
            <a:extLst>
              <a:ext uri="{FF2B5EF4-FFF2-40B4-BE49-F238E27FC236}">
                <a16:creationId xmlns:a16="http://schemas.microsoft.com/office/drawing/2014/main" id="{08035D94-519B-4590-8CCC-547B458629B2}"/>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174511" y="5110193"/>
            <a:ext cx="2609850" cy="1752600"/>
          </a:xfrm>
          <a:prstGeom prst="rect">
            <a:avLst/>
          </a:prstGeom>
          <a:noFill/>
          <a:extLst>
            <a:ext uri="{909E8E84-426E-40DD-AFC4-6F175D3DCCD1}">
              <a14:hiddenFill xmlns:a14="http://schemas.microsoft.com/office/drawing/2010/main">
                <a:solidFill>
                  <a:srgbClr val="FFFFFF"/>
                </a:solidFill>
              </a14:hiddenFill>
            </a:ext>
          </a:extLst>
        </p:spPr>
      </p:pic>
      <p:pic>
        <p:nvPicPr>
          <p:cNvPr id="3090" name="Picture 18" descr="Resultado de imagen de blaming others">
            <a:extLst>
              <a:ext uri="{FF2B5EF4-FFF2-40B4-BE49-F238E27FC236}">
                <a16:creationId xmlns:a16="http://schemas.microsoft.com/office/drawing/2014/main" id="{C4FE26D4-94C3-4E53-AC01-32B664AD93B1}"/>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743848" y="2852936"/>
            <a:ext cx="1914525" cy="2390775"/>
          </a:xfrm>
          <a:prstGeom prst="rect">
            <a:avLst/>
          </a:prstGeom>
          <a:noFill/>
          <a:extLst>
            <a:ext uri="{909E8E84-426E-40DD-AFC4-6F175D3DCCD1}">
              <a14:hiddenFill xmlns:a14="http://schemas.microsoft.com/office/drawing/2010/main">
                <a:solidFill>
                  <a:srgbClr val="FFFFFF"/>
                </a:solidFill>
              </a14:hiddenFill>
            </a:ext>
          </a:extLst>
        </p:spPr>
      </p:pic>
      <p:pic>
        <p:nvPicPr>
          <p:cNvPr id="3092" name="Picture 20" descr="Resultado de imagen de controlling">
            <a:extLst>
              <a:ext uri="{FF2B5EF4-FFF2-40B4-BE49-F238E27FC236}">
                <a16:creationId xmlns:a16="http://schemas.microsoft.com/office/drawing/2014/main" id="{9B47374B-42D9-4F13-B8C2-E8FA252A099D}"/>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448572" y="4941168"/>
            <a:ext cx="2505075"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8590119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08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08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08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08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09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09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eaLnBrk="1" hangingPunct="1">
              <a:defRPr/>
            </a:pPr>
            <a:r>
              <a:rPr lang="en-GB" sz="2400" dirty="0">
                <a:solidFill>
                  <a:schemeClr val="bg1"/>
                </a:solidFill>
                <a:latin typeface="Arial" charset="0"/>
                <a:cs typeface="Arial" charset="0"/>
              </a:rPr>
              <a:t>Homework - Exercise- I am</a:t>
            </a:r>
            <a:endParaRPr lang="en-US" sz="2400" dirty="0">
              <a:solidFill>
                <a:schemeClr val="bg1"/>
              </a:solidFill>
              <a:cs typeface="Arial" charset="0"/>
            </a:endParaRPr>
          </a:p>
        </p:txBody>
      </p:sp>
      <p:sp>
        <p:nvSpPr>
          <p:cNvPr id="7172" name="Rectangle 3"/>
          <p:cNvSpPr txBox="1">
            <a:spLocks noChangeArrowheads="1"/>
          </p:cNvSpPr>
          <p:nvPr/>
        </p:nvSpPr>
        <p:spPr bwMode="auto">
          <a:xfrm>
            <a:off x="179388" y="823913"/>
            <a:ext cx="8785225" cy="5053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spcAft>
                <a:spcPts val="1200"/>
              </a:spcAft>
              <a:buFontTx/>
              <a:buNone/>
            </a:pPr>
            <a:endParaRPr lang="en-GB" altLang="en-US" sz="2400">
              <a:latin typeface="Arial" panose="020B0604020202020204" pitchFamily="34" charset="0"/>
            </a:endParaRPr>
          </a:p>
        </p:txBody>
      </p:sp>
      <p:sp>
        <p:nvSpPr>
          <p:cNvPr id="7" name="TextBox 6"/>
          <p:cNvSpPr txBox="1">
            <a:spLocks noChangeArrowheads="1"/>
          </p:cNvSpPr>
          <p:nvPr/>
        </p:nvSpPr>
        <p:spPr bwMode="auto">
          <a:xfrm>
            <a:off x="53975" y="658071"/>
            <a:ext cx="9036050" cy="36625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2400" dirty="0">
                <a:latin typeface="Arial" panose="020B0604020202020204" pitchFamily="34" charset="0"/>
                <a:cs typeface="Arial" panose="020B0604020202020204" pitchFamily="34" charset="0"/>
              </a:rPr>
              <a:t>1. At the top of a piece of paper write ‘I am’ and then a number of statements that describe you e.g. sporty, energetic, a smoker, sarcastic etc. etc.</a:t>
            </a:r>
          </a:p>
          <a:p>
            <a:pPr eaLnBrk="1" hangingPunct="1">
              <a:spcBef>
                <a:spcPct val="0"/>
              </a:spcBef>
              <a:buFontTx/>
              <a:buNone/>
            </a:pPr>
            <a:endParaRPr lang="en-GB" altLang="en-US" sz="2400" dirty="0">
              <a:latin typeface="Arial" panose="020B0604020202020204" pitchFamily="34" charset="0"/>
              <a:cs typeface="Arial" panose="020B0604020202020204" pitchFamily="34" charset="0"/>
            </a:endParaRPr>
          </a:p>
          <a:p>
            <a:pPr eaLnBrk="1" hangingPunct="1">
              <a:spcBef>
                <a:spcPct val="0"/>
              </a:spcBef>
              <a:buFontTx/>
              <a:buNone/>
            </a:pPr>
            <a:r>
              <a:rPr lang="en-GB" altLang="en-US" sz="2400" dirty="0">
                <a:latin typeface="Arial" panose="020B0604020202020204" pitchFamily="34" charset="0"/>
                <a:cs typeface="Arial" panose="020B0604020202020204" pitchFamily="34" charset="0"/>
              </a:rPr>
              <a:t>2. Then write a summary statement in the third person tense as if you were reading this about someone else in the newspaper.</a:t>
            </a:r>
          </a:p>
          <a:p>
            <a:pPr eaLnBrk="1" hangingPunct="1">
              <a:spcBef>
                <a:spcPct val="0"/>
              </a:spcBef>
              <a:buFontTx/>
              <a:buNone/>
            </a:pPr>
            <a:endParaRPr lang="en-GB" altLang="en-US" dirty="0">
              <a:latin typeface="Arial" panose="020B0604020202020204" pitchFamily="34" charset="0"/>
            </a:endParaRPr>
          </a:p>
          <a:p>
            <a:pPr eaLnBrk="1" hangingPunct="1">
              <a:spcBef>
                <a:spcPct val="0"/>
              </a:spcBef>
              <a:buFontTx/>
              <a:buNone/>
            </a:pPr>
            <a:endParaRPr lang="en-GB" altLang="en-US" sz="2800" dirty="0">
              <a:latin typeface="Arial" panose="020B0604020202020204" pitchFamily="34" charset="0"/>
            </a:endParaRPr>
          </a:p>
          <a:p>
            <a:pPr eaLnBrk="1" hangingPunct="1">
              <a:spcBef>
                <a:spcPct val="0"/>
              </a:spcBef>
              <a:buFontTx/>
              <a:buNone/>
            </a:pPr>
            <a:endParaRPr lang="en-GB" altLang="en-US" sz="2800" dirty="0">
              <a:latin typeface="Arial" panose="020B0604020202020204" pitchFamily="34" charset="0"/>
            </a:endParaRPr>
          </a:p>
        </p:txBody>
      </p:sp>
      <p:sp>
        <p:nvSpPr>
          <p:cNvPr id="2" name="TextBox 1"/>
          <p:cNvSpPr txBox="1"/>
          <p:nvPr/>
        </p:nvSpPr>
        <p:spPr>
          <a:xfrm>
            <a:off x="36322" y="3138804"/>
            <a:ext cx="9053703" cy="3693319"/>
          </a:xfrm>
          <a:prstGeom prst="rect">
            <a:avLst/>
          </a:prstGeom>
          <a:noFill/>
        </p:spPr>
        <p:txBody>
          <a:bodyPr wrap="square" rtlCol="0">
            <a:spAutoFit/>
          </a:bodyPr>
          <a:lstStyle/>
          <a:p>
            <a:r>
              <a:rPr lang="en-GB" altLang="en-US" sz="2400" dirty="0">
                <a:latin typeface="Arial" panose="020B0604020202020204" pitchFamily="34" charset="0"/>
              </a:rPr>
              <a:t>3. Give your first statement to a friend/colleague and ask them to write a summary of the person they have read about, maybe e-mail it to them, but don’t tell them it is you just ask ‘how would you describe this person’ and maybe choose someone who will not recognise it is you from the statements you have written.</a:t>
            </a:r>
          </a:p>
          <a:p>
            <a:endParaRPr lang="en-GB" altLang="en-US" sz="2400" dirty="0">
              <a:latin typeface="Arial" panose="020B0604020202020204" pitchFamily="34" charset="0"/>
            </a:endParaRPr>
          </a:p>
          <a:p>
            <a:r>
              <a:rPr lang="en-GB" altLang="en-US" sz="2400" dirty="0">
                <a:latin typeface="Arial" panose="020B0604020202020204" pitchFamily="34" charset="0"/>
              </a:rPr>
              <a:t>This crude exercise tells us: 1</a:t>
            </a:r>
            <a:r>
              <a:rPr lang="en-GB" altLang="en-US" sz="2400" baseline="30000" dirty="0">
                <a:latin typeface="Arial" panose="020B0604020202020204" pitchFamily="34" charset="0"/>
              </a:rPr>
              <a:t>st</a:t>
            </a:r>
            <a:r>
              <a:rPr lang="en-GB" altLang="en-US" sz="2400" dirty="0">
                <a:latin typeface="Arial" panose="020B0604020202020204" pitchFamily="34" charset="0"/>
              </a:rPr>
              <a:t> piece of paper – </a:t>
            </a:r>
            <a:r>
              <a:rPr lang="en-GB" altLang="en-US" sz="2400" i="1" dirty="0">
                <a:latin typeface="Arial" panose="020B0604020202020204" pitchFamily="34" charset="0"/>
              </a:rPr>
              <a:t>how we see ourselves; </a:t>
            </a:r>
            <a:r>
              <a:rPr lang="en-GB" altLang="en-US" sz="2400" dirty="0">
                <a:latin typeface="Arial" panose="020B0604020202020204" pitchFamily="34" charset="0"/>
              </a:rPr>
              <a:t>2</a:t>
            </a:r>
            <a:r>
              <a:rPr lang="en-GB" altLang="en-US" sz="2400" baseline="30000" dirty="0">
                <a:latin typeface="Arial" panose="020B0604020202020204" pitchFamily="34" charset="0"/>
              </a:rPr>
              <a:t>nd</a:t>
            </a:r>
            <a:r>
              <a:rPr lang="en-GB" altLang="en-US" sz="2400" dirty="0">
                <a:latin typeface="Arial" panose="020B0604020202020204" pitchFamily="34" charset="0"/>
              </a:rPr>
              <a:t> – </a:t>
            </a:r>
            <a:r>
              <a:rPr lang="en-GB" altLang="en-US" sz="2400" i="1" dirty="0">
                <a:latin typeface="Arial" panose="020B0604020202020204" pitchFamily="34" charset="0"/>
              </a:rPr>
              <a:t>how we would like others to see us; </a:t>
            </a:r>
            <a:r>
              <a:rPr lang="en-GB" altLang="en-US" sz="2400" dirty="0">
                <a:latin typeface="Arial" panose="020B0604020202020204" pitchFamily="34" charset="0"/>
              </a:rPr>
              <a:t>3</a:t>
            </a:r>
            <a:r>
              <a:rPr lang="en-GB" altLang="en-US" sz="2400" baseline="30000" dirty="0">
                <a:latin typeface="Arial" panose="020B0604020202020204" pitchFamily="34" charset="0"/>
              </a:rPr>
              <a:t>rd</a:t>
            </a:r>
            <a:r>
              <a:rPr lang="en-GB" altLang="en-US" sz="2400" dirty="0">
                <a:latin typeface="Arial" panose="020B0604020202020204" pitchFamily="34" charset="0"/>
              </a:rPr>
              <a:t> – </a:t>
            </a:r>
            <a:r>
              <a:rPr lang="en-GB" altLang="en-US" sz="2400" i="1" dirty="0">
                <a:latin typeface="Arial" panose="020B0604020202020204" pitchFamily="34" charset="0"/>
              </a:rPr>
              <a:t>how others may actually perceive us</a:t>
            </a:r>
            <a:endParaRPr lang="en-GB" altLang="en-US" sz="2400" dirty="0">
              <a:latin typeface="Arial" panose="020B0604020202020204" pitchFamily="34" charset="0"/>
            </a:endParaRPr>
          </a:p>
          <a:p>
            <a:endParaRPr lang="en-GB" dirty="0"/>
          </a:p>
        </p:txBody>
      </p:sp>
    </p:spTree>
    <p:extLst>
      <p:ext uri="{BB962C8B-B14F-4D97-AF65-F5344CB8AC3E}">
        <p14:creationId xmlns:p14="http://schemas.microsoft.com/office/powerpoint/2010/main" val="423647448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1927</Words>
  <Application>Microsoft Office PowerPoint</Application>
  <PresentationFormat>On-screen Show (4:3)</PresentationFormat>
  <Paragraphs>162</Paragraphs>
  <Slides>22</Slides>
  <Notes>18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Arial</vt:lpstr>
      <vt:lpstr>Calibri</vt:lpstr>
      <vt:lpstr>Segoe UI Historic</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Further opportunities </vt:lpstr>
      <vt:lpstr>PowerPoint Presentation</vt:lpstr>
      <vt:lpstr>PowerPoint Presentation</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Shaun Byrne</dc:creator>
  <cp:lastModifiedBy>Bernard Genge</cp:lastModifiedBy>
  <cp:revision>137</cp:revision>
  <dcterms:created xsi:type="dcterms:W3CDTF">2011-03-16T20:26:35Z</dcterms:created>
  <dcterms:modified xsi:type="dcterms:W3CDTF">2021-08-05T13:22:46Z</dcterms:modified>
</cp:coreProperties>
</file>