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2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5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4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64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3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0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41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3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4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3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3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2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6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3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5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47B864-7F1B-472B-814C-73964CC424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7F32-5B8A-44DC-A77E-86D4A2C44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58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43" t="19098" r="21888" b="4167"/>
          <a:stretch/>
        </p:blipFill>
        <p:spPr>
          <a:xfrm>
            <a:off x="623278" y="103359"/>
            <a:ext cx="110236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59" t="32356" r="11329" b="8798"/>
          <a:stretch/>
        </p:blipFill>
        <p:spPr>
          <a:xfrm>
            <a:off x="225083" y="110298"/>
            <a:ext cx="11291991" cy="5669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095" y="5906188"/>
            <a:ext cx="2628905" cy="84986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6764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18" t="15625" r="14356" b="10721"/>
          <a:stretch/>
        </p:blipFill>
        <p:spPr>
          <a:xfrm>
            <a:off x="154745" y="0"/>
            <a:ext cx="11840307" cy="6455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7055" y="6488668"/>
            <a:ext cx="770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RCOT (2020) www.rcot.co.uk/staying-well-when-social-distancing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61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</vt:vector>
  </TitlesOfParts>
  <Company>Somerset Partnership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Strange Emily (Somerset Partnership)</dc:creator>
  <cp:lastModifiedBy>Strange Emily (Somerset Partnership)</cp:lastModifiedBy>
  <cp:revision>3</cp:revision>
  <dcterms:created xsi:type="dcterms:W3CDTF">2020-07-15T15:51:17Z</dcterms:created>
  <dcterms:modified xsi:type="dcterms:W3CDTF">2020-07-16T09:10:46Z</dcterms:modified>
</cp:coreProperties>
</file>